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1" r:id="rId2"/>
    <p:sldId id="333" r:id="rId3"/>
    <p:sldId id="698" r:id="rId4"/>
    <p:sldId id="699" r:id="rId5"/>
    <p:sldId id="350" r:id="rId6"/>
    <p:sldId id="607" r:id="rId7"/>
    <p:sldId id="351" r:id="rId8"/>
    <p:sldId id="700" r:id="rId9"/>
    <p:sldId id="310" r:id="rId10"/>
    <p:sldId id="305" r:id="rId11"/>
    <p:sldId id="306" r:id="rId12"/>
    <p:sldId id="293" r:id="rId13"/>
    <p:sldId id="297" r:id="rId14"/>
    <p:sldId id="298" r:id="rId15"/>
    <p:sldId id="299" r:id="rId16"/>
    <p:sldId id="300" r:id="rId17"/>
    <p:sldId id="301" r:id="rId18"/>
    <p:sldId id="318" r:id="rId19"/>
    <p:sldId id="339" r:id="rId20"/>
    <p:sldId id="317" r:id="rId21"/>
    <p:sldId id="314" r:id="rId22"/>
    <p:sldId id="31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6.165"/>
    </inkml:context>
    <inkml:brush xml:id="br0">
      <inkml:brushProperty name="width" value="0.05" units="cm"/>
      <inkml:brushProperty name="height" value="0.05" units="cm"/>
      <inkml:brushProperty name="fitToCurve" value="1"/>
    </inkml:brush>
  </inkml:definitions>
  <inkml:trace contextRef="#ctx0" brushRef="#br0">281 127 0,'0'-21'16,"-21"21"-1,21-21-15,-21 21 32,0 0-1,-1 0-31,1 21 16,0-21-1,21 21-15,-21 0 0,0 0 16,-1 0-16,1 22 15,0-22-15,21 21 0,-21 1 16,21-1-16,-21 0 0,21 1 16,0-1-16,21-21 15,0 22-15,-21-22 0,21 0 16,0 0-16,1-21 16,20 21-16,-21-21 0,0-21 15,22 21-15,-1-21 0,-21 0 16,21-22-16,-20 22 15,-1-21-15,0-1 0,-21 1 16,0 0-16,0 0 16,0-1-16,-21-20 0,0 20 15,-1 22-15,-20-21 0,21 0 16,0 20-16,0 1 16,0 21-16,-22-21 0,22 21 15,0 21 1,0-21-16,-1 21 0,22 1 15,-21-22-15,21 21 0,-21 0 16,21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3.779"/>
    </inkml:context>
    <inkml:brush xml:id="br0">
      <inkml:brushProperty name="width" value="0.05" units="cm"/>
      <inkml:brushProperty name="height" value="0.05" units="cm"/>
      <inkml:brushProperty name="fitToCurve" value="1"/>
    </inkml:brush>
  </inkml:definitions>
  <inkml:trace contextRef="#ctx0" brushRef="#br0">44 430 0,'0'-22'15,"-21"22"1,21-21-16,21 21 47,0 0-32,0 0 1,1 0-16,-1 0 16,0-21-16,0 21 15,0-21-15,0 21 16,-21-21-16,0 0 15,-21 0 1,0-1-16,0 22 16,0-21-16,0 21 15,-1 0-15,1 0 0,0 21 16,0 1-16,0-1 0,21 21 16,0-21-1,0 0-15,0 0 0,0 1 16,21-1-16,0 0 0,-21 0 15,42 0-15,-20-21 16,-1 0-16</inkml:trace>
  <inkml:trace contextRef="#ctx0" brushRef="#br0" timeOffset="377">340 281 0,'0'-21'16,"-21"21"-1,21-21-15,0 42 47,0 0-47,21-21 0,-21 22 16,0-1-16,0 0 16,21 0-16,-21 0 0,0 1 15,0-1-15,0 0 0,22-21 31,-22-21-31,21 0 16,-21-1 0,21 1-16,-21 0 0,21 0 15,0 0-15,1-1 0,-22 1 16,21 21-16,0 0 16,0 21-16,-21 1 15,21-1-15,-21 0 16,21 0-16,-21 0 0,0 1 15,21-1-15,-21 0 0,0 0 16,22 0-16</inkml:trace>
  <inkml:trace contextRef="#ctx0" brushRef="#br0" timeOffset="954">912 324 0,'21'0'16,"-21"-21"-16,21-1 0,-21 1 15,0 0 1,-21 0 0,0 21-16,0-21 15,-1 21-15,1 0 16,21 21-16,-21-21 0,0 21 16,0 0-16,21 0 15,-21 1-15,21-1 16,0 0-16,0 0 0,21-21 15,0 21-15,0-21 16,0 0-16,0 0 16,1 0-1,-22-21-15,21 0 16,-21 0 0,0 0-16,0-1 15,0 44 1,0-1-16,21 0 15,-21 0-15,0 22 16,0-1-16,21 0 0,-21 0 16,0 1-16,21 20 15,-21-41-15,0 20 0,0 0 16,-21-21-16,21 0 0,-21-21 16,0 0-16,0 0 15,-1 0-15,1-21 0,0 0 16,0 0-16,0-21 15,0-1-15,21 1 0,0 21 16,0-22-16,21 22 0,-21 0 16,21 0-16,0 21 15,21 0-15,-20 0 0,-1 0 16,21 0-16,-21 0 16,22 0-16,-22 0 15,0 0-15</inkml:trace>
  <inkml:trace contextRef="#ctx0" brushRef="#br0" timeOffset="1193">1166 91 0,'21'-21'0,"-21"0"16,0-1-16,0 1 15,0 42 16,21 1-31,-21-1 0,0 21 16,0-21-16,21 22 16,-21-1-16,0 0 0,21 1 15,-21-1-15,0-21 0,0 21 16,0-20-16,0-1 16</inkml:trace>
  <inkml:trace contextRef="#ctx0" brushRef="#br0" timeOffset="1699">1145 197 0,'0'21'31,"21"-21"-15,0 0-1,0 0-15,0 0 16,22 0-16,-22 0 0,21 0 15,0-21-15,-20 21 16,-1-21-16,0 21 0,0-22 16,-21 1-16,0 0 15,-21 0-15,21 0 16,-21 21-16,21-21 0,-21-1 16,-1 1-1,22 42 1,0 1-16,0-1 0,22 0 15,-22 21-15,0 1 16,0-1-16,21 0 0,-21 1 16,0-22-16,0 21 15,0-21-15,0 0 0,0 1 16,0-44 0,0 1-1,21 0-15,-21-21 16,21 21-16,0 0 15,1-22-15,-1 22 0,0 21 16,0 0-16,0 0 0,0 0 16,0 21-16,1 0 15,-22 1-15,21-1 0,-21 21 16,0-21-16,21 0 16,-21 22-16,0-22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7.131"/>
    </inkml:context>
    <inkml:brush xml:id="br0">
      <inkml:brushProperty name="width" value="0.05" units="cm"/>
      <inkml:brushProperty name="height" value="0.05" units="cm"/>
      <inkml:brushProperty name="fitToCurve" value="1"/>
    </inkml:brush>
  </inkml:definitions>
  <inkml:trace contextRef="#ctx0" brushRef="#br0">847 106 0,'0'-21'0,"-21"0"15,21-1 1,0 44 0,0-1-1,0 0-15,21 21 0,-21-20 16,21 20-16,0 0 16,0 0-16,-21 1 0,22-1 15,-22-21-15,21 22 16,-21-22-16,0 0 0</inkml:trace>
  <inkml:trace contextRef="#ctx0" brushRef="#br0" timeOffset="-696">85 127 0,'-21'-21'16,"0"0"0,21 0-16,0-1 15,0 44 17,21-1-32,-21 0 0,21 0 15,-21 21-15,0 1 16,21-1-16,0 1 0,-21-1 15,22 0-15,-22 0 0,21 1 16,0-1-16,-21-21 16,21 1-16,0-22 15</inkml:trace>
  <inkml:trace contextRef="#ctx0" brushRef="#br0" timeOffset="-227">85 339 0,'-21'-21'0,"0"21"15,0 0-15,21-22 0,-22 22 16,44 22 0,-1-22-1,0 0-15,21 0 16,0 0-16,1 0 0,-1 0 16,1 0-16,-1 0 0,0 0 15,0-22-15,1 22 16,-22 0-16,0-21 0,-42 0 31,0 21-15,0 0-1,-1 0-15,1 0 16,21 21-16,0 0 16,0 1-16,21-1 15,-21 0-15,22 0 16,-1-21-16,0 21 0,0-21 15,0 22-15,22-22 16,-22 0-16,0 0 0,0-22 16,0 1-1,-21 0-15,-21 0 16,0 0 0,0-1-16,0 22 15,0 0-15,-1 0 31,44 0-15</inkml:trace>
  <inkml:trace contextRef="#ctx0" brushRef="#br0" timeOffset="728">847 360 0,'-21'-21'0,"0"0"0,21-1 16,-22 1-16,22 0 15,0 42 1,22-21-1,-1 21-15,0-21 16,21 0-16,1 22 0,-1-22 16,0 0-16,1 0 0,-1 0 15,0 0-15,1 0 16,-22 0-16,0 0 0,0-22 16,-21 1-1,-21 0 1,0 21-16,0-21 15,0 21-15,-1 0 16,1 0-16,0 21 0,0 0 16,0-21-16,21 21 15,0 1-15,-22-22 0,22 21 16,0 0-16,0 0 0,22 0 16,-1-21-16,-21 22 15,21-22-15,0 21 0,0-21 16,1 0-16,-1 0 0,0 0 15,0 0 1,-21-21-16,21 21 0,-21-22 16,21 1-1,-21 0-15,0 0 16,0 42 0,0 0-1,0 0-15,0 1 16,0-1-16,21-21 15,-21 21-15,22 0 0,-1 0 16,0-21 0,0 0-16,0-21 0,1 21 15,-1-21-15,-21 0 0,21 0 16,0-22-16,0 22 16,0-21-16,-21-1 0,0-20 15,0 21-15,0-1 0,0 1 16,0 21-16,0-1 15,0 1-15,0 0 0,0 42 16,0 0 0,0 1-16,0 20 0,0 0 15,0 1-15,0-1 0,21 21 16,-21-20-16,0-1 16,22-21-16,-1 22 0,-21-22 15,21 0-15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8.187"/>
    </inkml:context>
    <inkml:brush xml:id="br0">
      <inkml:brushProperty name="width" value="0.05" units="cm"/>
      <inkml:brushProperty name="height" value="0.05" units="cm"/>
      <inkml:brushProperty name="fitToCurve" value="1"/>
    </inkml:brush>
  </inkml:definitions>
  <inkml:trace contextRef="#ctx0" brushRef="#br0">0 255 0,'0'21'78,"0"0"-62,21 0-16,-21 0 15,0 0-15,21 0 16,-21 1-16,21-1 0,-21 0 16,0 0-16,21-21 15</inkml:trace>
  <inkml:trace contextRef="#ctx0" brushRef="#br0" timeOffset="152">42 64 0,'0'-21'0,"0"0"16,0-1-1</inkml:trace>
  <inkml:trace contextRef="#ctx0" brushRef="#br0" timeOffset="355">232 22 0,'22'0'15,"-22"21"-15,21 0 32,-21 0-32,0 0 15,21 1-15,-21-1 0,21 21 16,-21 0-16,21-21 15,-21 22-15,22-1 0,-22-21 16,21 22-16,-21-22 16</inkml:trace>
  <inkml:trace contextRef="#ctx0" brushRef="#br0" timeOffset="715">211 317 0,'-21'0'15,"21"-21"1,21 21 0,1 0-16,-1 0 15,0 0-15,21 0 16,0-21-16,1 21 0,-1 0 16,1 0-16,20 0 0,-21 0 15,-21 0-15,1 0 16,-1-22-16,0 22 0,-21-21 15,0 0-15,0 0 16,-21 21-16,21-21 16,-21 0-16,-1 21 15,22-21-15,-21 21 16,21 21-16,0 0 16,0 0-16,0 0 0,0 0 15,0 0-15,21 1 16,-21-1-16,22 0 0,-22 0 15,21 0-15,-21 1 16,21-22-16</inkml:trace>
  <inkml:trace contextRef="#ctx0" brushRef="#br0" timeOffset="1225">804 212 0,'0'-21'15,"0"0"-15,0 0 16,0 42 15,0 0-31,21 0 16,0 0-1,-21 22-15,22-22 0,-1 0 16,-21 0-16,21 0 0,-21 0 16,21-21-16,-21 22 15,0-44 1,0 1-1,0 0-15,0 0 16,21 0-16,-21 0 0,21 0 16,-21-1-16,21 1 15,-21 0-15,22 21 0,-1 0 32,-21 21-32,0 0 15,0 1-15,0-1 0,21-21 16,-21 21-16,0 0 15,21 0-15,0 0 16,1-21 0,-22-21-1,21 21-15,-21-21 0,21 21 16,0-21-16,0 0 16,0 21-16,-21-21 15,21 21-15,-21 21 16,22-21-16,-22 21 0,21 0 15,0 21-15,-21-21 0,0 22 16,21-22-16,-21 21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309"/>
    </inkml:context>
    <inkml:brush xml:id="br0">
      <inkml:brushProperty name="width" value="0.05" units="cm"/>
      <inkml:brushProperty name="height" value="0.05" units="cm"/>
      <inkml:brushProperty name="fitToCurve" value="1"/>
    </inkml:brush>
  </inkml:definitions>
  <inkml:trace contextRef="#ctx0" brushRef="#br0">0 0 0,'0'21'63,"0"0"-63,0 1 15,0-1-15,21 0 16,-21 0-16,0 21 0,0-21 16,0 1-16,0-1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466"/>
    </inkml:context>
    <inkml:brush xml:id="br0">
      <inkml:brushProperty name="width" value="0.05" units="cm"/>
      <inkml:brushProperty name="height" value="0.05" units="cm"/>
      <inkml:brushProperty name="fitToCurve" value="1"/>
    </inkml:brush>
  </inkml:definitions>
  <inkml:trace contextRef="#ctx0" brushRef="#br0">0 76 0,'22'-42'16,"-22"21"-16,0 0 15,0 42 17</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490"/>
    </inkml:context>
    <inkml:brush xml:id="br0">
      <inkml:brushProperty name="width" value="0.05" units="cm"/>
      <inkml:brushProperty name="height" value="0.05" units="cm"/>
      <inkml:brushProperty name="fitToCurve" value="1"/>
    </inkml:brush>
  </inkml:definitions>
  <inkml:trace contextRef="#ctx0" brushRef="#br0">0 43 0,'0'-21'0,"0"-1"16,0 44 30,21-22-46,-21 21 16,0 0-16,21 0 0,-21 0 16,0 1-16,0-1 15,21 0-15,-21 0 0,0 0 16,0-42 15,0 0-15,21 0-16,-21 0 15,22-1-15,-22 1 0,21 0 16,-21 0-16,0 0 16,21 21-16,-21-22 0,0 44 15,21-22 1,-21 21-16,0 0 16,21 0-16,1 0 31,-1-21-16,0 0-15,0-21 16,0 21-16,0-21 16,0 21-16,1 0 0,-1-21 15,0 21-15,0 0 16,0 0 0,-21 21-16,22 0 15,-22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688"/>
    </inkml:context>
    <inkml:brush xml:id="br0">
      <inkml:brushProperty name="width" value="0.05" units="cm"/>
      <inkml:brushProperty name="height" value="0.05" units="cm"/>
      <inkml:brushProperty name="fitToCurve" value="1"/>
    </inkml:brush>
  </inkml:definitions>
  <inkml:trace contextRef="#ctx0" brushRef="#br0">85 24 0,'-21'0'0,"-1"0"16,1 0-16,0 0 0,21-21 31,21 21-31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3.850"/>
    </inkml:context>
    <inkml:brush xml:id="br0">
      <inkml:brushProperty name="width" value="0.05" units="cm"/>
      <inkml:brushProperty name="height" value="0.05" units="cm"/>
      <inkml:brushProperty name="fitToCurve" value="1"/>
    </inkml:brush>
  </inkml:definitions>
  <inkml:trace contextRef="#ctx0" brushRef="#br0">85 0 0,'-21'21'16,"-1"0"-16,1-21 0,0 0 16,21 21-1,21-21-15,0 0 16,22 21-16,-22-21 16,43 0-16,-22 0 0,21 0 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2.669"/>
    </inkml:context>
    <inkml:brush xml:id="br0">
      <inkml:brushProperty name="width" value="0.05" units="cm"/>
      <inkml:brushProperty name="height" value="0.05" units="cm"/>
      <inkml:brushProperty name="fitToCurve" value="1"/>
    </inkml:brush>
  </inkml:definitions>
  <inkml:trace contextRef="#ctx0" brushRef="#br0">3 0 0,'0'21'47,"21"0"-32,-21 0-15,0 0 16,21 0-16,-21 22 0,0-1 15,0 0-15,0-20 0,0 20 16,0-21-16,0 21 16,0-21-16</inkml:trace>
  <inkml:trace contextRef="#ctx0" brushRef="#br0" timeOffset="335">24 338 0,'-21'-21'16,"21"0"-16,0 0 15,21-1 1,1 22 0,-1 0-16,21-21 15,0 21-15,1-21 16,20 21-16,-20 0 0,20-21 16,-21 21-16,22-21 15,-43 21-15,0 0 0,0-21 16,-21 0-16,-21 21 15,0 0-15,0-22 16,0 22-16,-22-21 0,22 21 16,0 0-16,0 21 0,0-21 15,21 22-15,0-1 16,0 0-16,0 21 0,0-21 16,0 0-16,0 22 15,21-22-15,0 0 0,0-21 16,21 21-16,-20-21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0.610"/>
    </inkml:context>
    <inkml:brush xml:id="br0">
      <inkml:brushProperty name="width" value="0.05" units="cm"/>
      <inkml:brushProperty name="height" value="0.05" units="cm"/>
      <inkml:brushProperty name="fitToCurve" value="1"/>
    </inkml:brush>
  </inkml:definitions>
  <inkml:trace contextRef="#ctx0" brushRef="#br0">276 190 0,'21'0'0,"-21"-21"15,21 0 1,-21 0-16,0 0 0,0-1 16,0 1-16,0 0 0,0 0 15,-21 0 1,0 21-16,0 21 15,-1 0-15,22 0 0,-21 43 16,21-22-16,-21 21 16,21 22-16,0-21 0,21 20 15,-21-20-15,21-1 16,-21 1-16,0-1 0,0-20 16,0-1-16,-21-21 0,21 0 15,-21 1-15</inkml:trace>
  <inkml:trace contextRef="#ctx0" brushRef="#br0" timeOffset="299">0 677 0,'0'-21'0,"0"0"15,22 0-15,-22-1 16,42 1-16,-21 0 0,0 0 16,22 21-16,-1-21 15,0 21-15,1 0 0,-1-22 16,0 22-16,-20 0 15,20-21-15,-21 21 0,0 0 16,0-21-16,0 21 16,-21 21 46,22-21-62,-22 21 16,0 1-1,21-22-15,-21 21 0,0 0 16,0 0-16</inkml:trace>
  <inkml:trace contextRef="#ctx0" brushRef="#br0" timeOffset="457">572 317 0,'0'-21'15,"0"0"-15,0 0 0,0-1 16,0 44 15,0-1-31</inkml:trace>
  <inkml:trace contextRef="#ctx0" brushRef="#br0" timeOffset="786">720 402 0,'21'0'63,"-21"21"-48,21-21-15,-21 21 16,22 0-16,-1 1 15,-21-1-15,0 0 16,0-42 31,0 0-31,21 21-16,-21-22 0,21 1 15,0 0-15,1 21 16,-1-21-16,0 0 0,0 21 15,0 0-15,0 0 16</inkml:trace>
  <inkml:trace contextRef="#ctx0" brushRef="#br0" timeOffset="1110">1228 423 0,'21'-21'0,"0"21"0,1-21 16,-22 0-1,0-1 1,-22 22 0,1 0-16,0 0 15,0 0-15,0 22 0,0-22 16,21 21-16,-21 0 16,21 0-1,21-21-15,0 21 0,0 0 16,0-21-16,0 21 15,0 1-15,1-22 0,-1 21 16,0 0-16,0-21 0,-21 21 16,-21-21-1,0 0-15,0 0 0,-1 21 16,1-21-16,-21 0 16,21-21-16,0 0 0</inkml:trace>
  <inkml:trace contextRef="#ctx0" brushRef="#br0" timeOffset="1314">1546 127 0,'21'0'0,"-21"21"32,0 0-17,0 0-15,0 0 16,0 1-16,0 20 0,0-21 15,0 21-15,0 1 0,21-22 16,-21 21-16,0-21 16,21 1-16,-21-1 0</inkml:trace>
  <inkml:trace contextRef="#ctx0" brushRef="#br0" timeOffset="1465">1440 423 0,'-21'0'15,"21"-21"-15,21 21 32,0-21-32,0 21 0,22 0 15,-22 0-15,42 0 16,-21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9.078"/>
    </inkml:context>
    <inkml:brush xml:id="br0">
      <inkml:brushProperty name="width" value="0.05" units="cm"/>
      <inkml:brushProperty name="height" value="0.05" units="cm"/>
      <inkml:brushProperty name="fitToCurve" value="1"/>
    </inkml:brush>
  </inkml:definitions>
  <inkml:trace contextRef="#ctx0" brushRef="#br0">50 254 0,'-22'0'15,"22"-21"-15,-21 0 16,21 0-16,0-1 0,0 1 16,21 0-16,1-21 15,-22 20-15,42 1 0,-21 0 16,0 21-16,1 0 15,-1 0-15,0 0 0,0 21 16,0 0-16,-21 1 0,0 20 16,0 0-16,-21-20 15,0 20-15,21 0 0,-42 0 16,20 1-16,1-22 16,0 0-16,0 0 0,0 1 15,-1-22-15,22 21 0,-21-21 16,42 0-1,1 0-15,-1 0 0,0-21 16,21 21-16,1 0 16,-1-22-16,0 22 0,1 0 15,20 0-15,-20 0 0,-1 0 16,0-21-16</inkml:trace>
  <inkml:trace contextRef="#ctx0" brushRef="#br0" timeOffset="252">600 190 0,'-21'0'0,"42"0"47,0-21-31,0 21-16,22 0 0,-1-21 15,0 21-15,1 0 0,-1 0 16,0 0-16,-20 0 16,20 0-16,-21 0 0,0 0 15</inkml:trace>
  <inkml:trace contextRef="#ctx0" brushRef="#br0" timeOffset="510">1023 42 0,'-21'0'16,"21"-21"-16,-21 21 0,0 0 16,21-21-1,21 21-15,0 0 16,0 0-1,1 0-15,-1 0 0,0 21 16,21-21-16,-21 21 0,0 1 16,-21-1-16,0 0 15,0 21-15,-21-21 0,0 22 16,-42-1-16,20 0 0,-41 1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077"/>
    </inkml:context>
    <inkml:brush xml:id="br0">
      <inkml:brushProperty name="width" value="0.05" units="cm"/>
      <inkml:brushProperty name="height" value="0.05" units="cm"/>
      <inkml:brushProperty name="fitToCurve" value="1"/>
    </inkml:brush>
  </inkml:definitions>
  <inkml:trace contextRef="#ctx0" brushRef="#br0">339 108 0,'0'-22'0,"0"1"31,-21 21-31,21-21 16,-22 21 15,1 0-15,21-21-1,-21 21-15,0 0 0,0 0 16,0-21-16,0 21 0,-1 0 16,1 0-16,0 0 15,0 0-15,0 21 16,-1 0-16,22 0 0,-21 0 16,21 22-16,-21-22 15,21 21-15,0-21 0,0 22 16,0-22-16,21 0 15,0 0-15,1 0 16,-1-21 0,0-21-16,-21 0 15,21 21-15,0-21 0,1 0 16,-1-1-16,0 1 16,0 0-16,-21 0 0,21 0 15,-21 0-15,21 21 0,0 21 31,-21 0-31,0 0 16,22 21-16,-22-20 16,0-1-16,21 21 0,0-21 15,-21 1-15,21-1 0,0-21 16,1 21-16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553"/>
    </inkml:context>
    <inkml:brush xml:id="br0">
      <inkml:brushProperty name="width" value="0.05" units="cm"/>
      <inkml:brushProperty name="height" value="0.05" units="cm"/>
      <inkml:brushProperty name="fitToCurve" value="1"/>
    </inkml:brush>
  </inkml:definitions>
  <inkml:trace contextRef="#ctx0" brushRef="#br0">324 90 0,'21'-22'16,"0"22"-16,-21-21 0,0 0 16,-21 21-16,0 0 15,21-21-15,-21 21 16,0 0-16,-1 0 0,-20 0 15,21 0-15,0 0 0,-21 0 16,20 0-16,1 0 16,0 0-16,0 21 0,0-21 15,-1 0 1,22 21-16,0 0 16,0 1-16,0-1 15,0 0-15,0 0 16,0 0-16,0 1 0,0 20 15,22-21-15,-22 21 16,0-21-16,0 1 0,0-1 16,0 0-16,0 0 0,0 0 15,0 1-15,-22-22 16,22 21-16,0 0 0,0 0 16,0 0-1,22-21-15,-22 21 16,21-21-16,0 0 0,0 0 15,0 0-15,22 0 16,-1 0-16,0 0 0,1-21 16,-1 21-16,0-21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5.972"/>
    </inkml:context>
    <inkml:brush xml:id="br0">
      <inkml:brushProperty name="width" value="0.05" units="cm"/>
      <inkml:brushProperty name="height" value="0.05" units="cm"/>
      <inkml:brushProperty name="fitToCurve" value="1"/>
    </inkml:brush>
  </inkml:definitions>
  <inkml:trace contextRef="#ctx0" brushRef="#br0">151 43 0,'21'0'15,"-21"-21"-15,0-1 32,-21 22-32,0 0 15,-1 0-15,1 0 16,21 22-16,-21-22 15,0 21-15,0 0 0,0 0 16,21 0-16,0 1 0,0-1 16,0 0-16,0 21 15,21-42-15,21 21 0,-21 0 16,22-21-16,-1 0 16,-21 0-16,22 0 0,-22-21 15,21 21-15,-21-21 16,-21 0-16,0 0 0,0 0 15,0 0-15,-21 21 0,0-22 16,0 1-16,0 0 16,-1 21-16,1 0 0,0-21 15,0 21-15,0 0 16,21 21 0,21-21-16,0 0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6.453"/>
    </inkml:context>
    <inkml:brush xml:id="br0">
      <inkml:brushProperty name="width" value="0.05" units="cm"/>
      <inkml:brushProperty name="height" value="0.05" units="cm"/>
      <inkml:brushProperty name="fitToCurve" value="1"/>
    </inkml:brush>
  </inkml:definitions>
  <inkml:trace contextRef="#ctx0" brushRef="#br0">21 52 0,'-21'0'16,"21"-21"-1,21 21 1,0-21-1,1 21-15,-1 0 16,21 0-16,0 0 0,1 0 16,-22 0-16,21 0 15,-21 0-15,1 0 0,-1 0 16,0 21-16,-21 0 31,-21 0-15,21 0-16,0 1 15,0-1-15,-21 21 16,21-21-16,0 1 0,0 20 16,21-21-16,-21 0 15,21 21-15,-21-20 0,0-1 16,21 0-16,-21 0 0,0 0 16,21 1-16,0-1 15,-21 0 1,21-21-16,-42 21 31,0-21-15,0 0-16,-21 0 15,-22 0-15,22 21 0,-22-21 16,1 0-16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1.127"/>
    </inkml:context>
    <inkml:brush xml:id="br0">
      <inkml:brushProperty name="width" value="0.05" units="cm"/>
      <inkml:brushProperty name="height" value="0.05" units="cm"/>
      <inkml:brushProperty name="fitToCurve" value="1"/>
    </inkml:brush>
  </inkml:definitions>
  <inkml:trace contextRef="#ctx0" brushRef="#br0">201 421 0,'-21'-21'16,"21"0"-16,0 0 0,0-1 15,0 1-15,0 0 0,0 0 16,0 0 0,21 42-1,-21 0-15,21 0 16,1 0-16,-22 22 0,21-1 16,-21-21-16,21 21 15,-21 1-15,21-22 0,-21 0 16,0 0-16,0 1 0</inkml:trace>
  <inkml:trace contextRef="#ctx0" brushRef="#br0" timeOffset="380">371 19 0,'0'-21'15,"0"42"17,0 0-32,0 0 15,21 0-15,0 22 0,-21-1 16,21 0-16,0 1 16,0 20-16,-21-20 0,22 20 15,-1-21-15,-21 1 0,0-1 16,21-21-16,-21 0 15</inkml:trace>
  <inkml:trace contextRef="#ctx0" brushRef="#br0" timeOffset="752">434 485 0,'0'-22'0,"-21"1"16,21 0-16,-21 21 0,21-21 15,21 21 1,0 0-1,0 0-15,0 0 0,22 0 16,-1 0-16,1 0 16,-1 0-16,21 0 0,-20 0 15,-1 0-15,0 0 16,-20-21-16,20 21 0,-21-22 16,0 22-16,-21-21 0,0 0 15,0 0 1,-21 21-16,21-21 0,-21 0 15,0 21-15,0 0 0,-1 0 16,1 0-16,0 0 16,0 21-16,0 0 15,21 21-15,0-21 16,0 1-16,0-1 0,0 21 16,21-21-16,0 1 15,0-22-15,0 21 0,22-21 16,-22 0-16,21 0 0</inkml:trace>
  <inkml:trace contextRef="#ctx0" brushRef="#br0" timeOffset="1243">1111 400 0,'0'-21'0,"0"-1"0,-21 1 16,21 0-16,-21 0 16,21 0-1,21 42 1,0 0-1,-21 0-15,22 0 16,-22 1-16,21-1 0,-21 0 16,21 0-16,-21 0 15,0 1-15,21-22 0,-21 21 16,0-42 15,0-1-15,0 1-16,0 0 15,0-21-15,21 20 0,-21 1 16,22-21-16,-1 21 16,0 21-1,0 0-15,-21 21 0,21 0 16,-21 0-16,21 0 16,-21 1-16,21-1 0,1 0 15,-22 0-15,21-21 16,-21-21-1,21 21 1,-21-21-16,21 0 16,0-1-16,1 1 0,-1 21 15,0-21-15,0 0 0,0 21 16,0 0-16,0 0 16,1 21-16,-1 0 0,0 0 15,-21 22-15,21-22 16,-21 0-16</inkml:trace>
  <inkml:trace contextRef="#ctx0" brushRef="#br0" timeOffset="1556">32 40 0,'-21'-21'16,"0"21"-16,42 0 47,0 21-32</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59.317"/>
    </inkml:context>
    <inkml:brush xml:id="br0">
      <inkml:brushProperty name="width" value="0.05" units="cm"/>
      <inkml:brushProperty name="height" value="0.05" units="cm"/>
      <inkml:brushProperty name="fitToCurve" value="1"/>
    </inkml:brush>
  </inkml:definitions>
  <inkml:trace contextRef="#ctx0" brushRef="#br0">193 110 0,'0'-21'0,"0"0"16,0 0-1,0-1-15,-21 22 0,21-21 16,-21 21-1,21 21 1,0 1-16,0 20 16,0 0-16,-21 1 15,21 20-15,-21 1 0,0-1 16,-1 1-16,1-22 16,0 21-16,21-20 0,-21-1 15,21-21-15,0 1 16,0-1-16,0 0 0,21-21 15,21 0-15,-20 0 16,20 0-16,0 0 16,0 0-16,22-21 0,-22 21 15,1 0-15,-22-21 16</inkml:trace>
  <inkml:trace contextRef="#ctx0" brushRef="#br0" timeOffset="467">807 512 0,'0'-21'0,"0"0"16,0 0-16,0 0 0,0-1 16,0 1-16,0 0 0,-21 0 15,21 0-15,-21 0 16,0 0-16,0-1 0,-1 22 15,1-21-15,0 21 0,0 0 16,-22 21-16,22 1 16,0-1-16,0 0 0,0 0 15,0 21-15,0-21 16,21 1-16,0-1 0,0 0 16,21 0-16,-21 0 0,21-21 15,0 22-15,0-22 16,21 0-16,-20 0 0,-1 0 15,0 0-15,0-22 16,0 22-16,1-21 0,-1 0 16,-21 0-16,0 0 15,21-1-15,-21 1 0,0 0 16,0 0-16,0 42 31,0 0-31,21 0 16,-21 1-16,0-1 0,0 21 15,21-21-15,-21 1 16,21-1-16</inkml:trace>
  <inkml:trace contextRef="#ctx0" brushRef="#br0" timeOffset="833">1231 322 0,'21'-21'0,"-21"0"0,0-1 16,0 1-16,0 0 16,-21 21-1,-1 0-15,1 0 16,0 21-16,0-21 16,0 21-16,-1 1 0,-20-1 15,21 0-15,21 0 16,0 0-1,21-21-15,0 21 0,22-21 16,-22 21-16,21-21 16,1 22-16,-22-22 0,21 21 15,-21-21-15,0 21 0,-21 0 16,-21-21 0,0 21-16,-21-21 0,21 22 15,-22-22-15,-20 21 16,20-21-16,1 0 0,21 0 15,-21 0-15,42-21 16</inkml:trace>
  <inkml:trace contextRef="#ctx0" brushRef="#br0" timeOffset="1056">1442 90 0,'0'-21'0,"0"0"0,0 0 15,0-1-15,0 1 0,0 42 32,21 1-17,-21 20-15,22 0 16,-22 0-16,0 1 0,21 20 16,-21-20-16,0-1 0,0 0 15,0 1-15,0-1 16,0-21-16</inkml:trace>
  <inkml:trace contextRef="#ctx0" brushRef="#br0" timeOffset="1211">1379 449 0,'0'-21'0,"0"0"16,0-1-16,0 1 15,21 21-15,0-21 0,0 21 16,21-21-16,1 21 0,-1-21 15,22 21-15,-1-22 16,-21 22-16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4.148"/>
    </inkml:context>
    <inkml:brush xml:id="br0">
      <inkml:brushProperty name="width" value="0.05" units="cm"/>
      <inkml:brushProperty name="height" value="0.05" units="cm"/>
      <inkml:brushProperty name="fitToCurve" value="1"/>
    </inkml:brush>
  </inkml:definitions>
  <inkml:trace contextRef="#ctx0" brushRef="#br0">362 412 0,'-22'-21'0,"22"-1"16,-21 1-1,21 0 1,0 0 0,-21 21-16,21-21 0,-21-1 15,21 1-15,-21 0 16,-1 21-16,22-21 16,-21 0-16,0 21 0,0-21 15,0 21-15,0 0 16,0 0-16,-1 21 0,1 0 15,0 0-15,0 21 0,21 1 16,-21-1-16,21 1 16,0-1-16,21-21 0,-21 21 15,21-21-15,0 1 16,0-1-16,1 0 0,-1-21 16,0 0-16,0 0 0,0 0 15,0-21-15,0 0 16,-21-1-16,22 1 0,-1-21 15,-21 21-15,21-21 0,-21 20 16,0-20-16,21 21 16,-21 0-16,0-1 0,21 44 31,-21-1-31,0 0 0,22 0 16,-22 22-16,21-1 15,0-21-15,0 21 0,0 1 16,0-22-16,0 0 0,1 0 15,-1 0-15,0-21 16</inkml:trace>
  <inkml:trace contextRef="#ctx0" brushRef="#br0" timeOffset="635">1187 115 0,'21'0'0,"-21"-21"16,0 0-16,-21 21 0,21-21 16,-21 21-16,-22-21 15,22 21-15,-21 0 0,-21-21 16,20 21-16,1 0 15,-1 0-15,22 0 0,-21 0 16,21 0-16,0 0 0,0 0 16,-1 21-1,1 0 1,21 0-16,0 0 16,0 0-16,0 0 15,21-21-15,-21 22 0,22-1 16,-22 0-16,21 21 15,0-20-15,-21-1 0,21 21 16,-21 0-16,21-21 16,-21 22-16,0-22 0,0 21 15,0 1-15,0-22 0,0 0 16,0 21-16,0-21 16,0 1-16,0-1 15,0 0-15,21-21 16,-21 21-16,0 0 15,21-21-15,-21 22 16,22-22 0,-1 0-1,0 0-15,0 0 0,0 0 16,1 0-16,20 0 16,-21 0-16,0 0 0,0 0 15,0 0-15,1 0 16,-1 0-16,0 0 15,0 0 1</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3.367"/>
    </inkml:context>
    <inkml:brush xml:id="br0">
      <inkml:brushProperty name="width" value="0.05" units="cm"/>
      <inkml:brushProperty name="height" value="0.05" units="cm"/>
      <inkml:brushProperty name="fitToCurve" value="1"/>
    </inkml:brush>
  </inkml:definitions>
  <inkml:trace contextRef="#ctx0" brushRef="#br0">22 0 0,'-22'0'16,"44"21"15,-1-21-15</inkml:trace>
  <inkml:trace contextRef="#ctx0" brushRef="#br0" timeOffset="157">85 106 0,'0'21'0,"0"0"16,-21-21-16,0 21 15,42-21 1,0 0-1,21 0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6.503"/>
    </inkml:context>
    <inkml:brush xml:id="br0">
      <inkml:brushProperty name="width" value="0.05" units="cm"/>
      <inkml:brushProperty name="height" value="0.05" units="cm"/>
      <inkml:brushProperty name="fitToCurve" value="1"/>
    </inkml:brush>
  </inkml:definitions>
  <inkml:trace contextRef="#ctx0" brushRef="#br0">50 79 0,'0'-21'0,"-21"0"0,21 0 16,-21 21-16,21-22 0,0 44 31,0-1-31,21 0 16,-21 0-16,0 22 15,0-1-15,21 0 0,-21 0 16,22 1-16,-22-1 0,21 1 16,-21-1-16,0-21 15,21 21-15,-21-21 0,0 1 16,0-1-16,21-21 0</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9.044"/>
    </inkml:context>
    <inkml:brush xml:id="br0">
      <inkml:brushProperty name="width" value="0.05" units="cm"/>
      <inkml:brushProperty name="height" value="0.05" units="cm"/>
      <inkml:brushProperty name="fitToCurve" value="1"/>
    </inkml:brush>
  </inkml:definitions>
  <inkml:trace contextRef="#ctx0" brushRef="#br0">42 23 0,'-21'0'16,"0"0"-1,21-21-15,21 21 32,0 0-17,1 0-15,-1 0 0,0 0 16,0 0-16,21 0 16,-21 0-16,1 0 0,-1 0 15,0 0-15,0 0 16,-42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8.161"/>
    </inkml:context>
    <inkml:brush xml:id="br0">
      <inkml:brushProperty name="width" value="0.05" units="cm"/>
      <inkml:brushProperty name="height" value="0.05" units="cm"/>
      <inkml:brushProperty name="fitToCurve" value="1"/>
    </inkml:brush>
  </inkml:definitions>
  <inkml:trace contextRef="#ctx0" brushRef="#br0">43 212 0,'-21'0'0,"-1"0"16,44 0 15,-1 0-31,0-22 16,21 22-16,-20 0 15,20 0-15,0 0 0,0-21 16,1 21-16,-1 0 0,-21 0 16,22 0-16,-22-21 15,0 21-15,0 0 16</inkml:trace>
  <inkml:trace contextRef="#ctx0" brushRef="#br0" timeOffset="250">360 0 0,'-21'0'0,"0"0"15,0 0-15,0 0 16,42 0 0,0 0-1,0 21-15,22-21 0,-22 21 16,21-21-16,0 22 16,-21-1-16,22 0 0,-22 0 15,0 0 1,-21 0-16,0 0 0,-21 1 15,0-1-15,-22 0 0,1 21 16,-21-20-16,-1 20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6.948"/>
    </inkml:context>
    <inkml:brush xml:id="br0">
      <inkml:brushProperty name="width" value="0.05" units="cm"/>
      <inkml:brushProperty name="height" value="0.05" units="cm"/>
      <inkml:brushProperty name="fitToCurve" value="1"/>
    </inkml:brush>
  </inkml:definitions>
  <inkml:trace contextRef="#ctx0" brushRef="#br0">19 502 0,'-21'0'15,"42"0"17,0 0-17,0 0 17,0 0-17,1 0-15,-22-22 0,21 22 16,0-21-16,0 0 15,-21 0-15,21 21 16,-21-21-16,0 0 0,0 0 16,-21-1-16,21 1 15,-21 0-15,0 0 0,0 21 16,-1 0-16,1 0 16,0 21-16,21 0 15,-21 0-15,21 1 16,0 20-16,0-21 0,0 21 15,0 1-15,21-1 0,-21 0 16,21-20-16,0-1 16,1 0-16,-1 0 0,0 0 15,0-21-15,22 0 16,-1-21-16</inkml:trace>
  <inkml:trace contextRef="#ctx0" brushRef="#br0" timeOffset="384">421 353 0,'0'-42'0,"-21"42"0,21-21 16,0 0-16,-21 21 16,42 21 15,-21 0-15,21-21-16,-21 21 0,21 0 15,-21 1-15,0-1 16,21 0-16,-21 0 0,0 0 15,0 1-15,22-1 16,-22 0 0,0-42-1,0 0-15,21 21 16,-21-22-16,0 1 0,21 0 16,-21 0-16,0 0 15,21 21-15,-21-22 0,21 22 16,1 0-16,-22 22 15,21-1 1,-21 0-16,0 21 0,21-20 16,-21-1-16,21 0 15,-21 0-15,0 0 0,21-21 16,-21 21-16,21-21 16</inkml:trace>
  <inkml:trace contextRef="#ctx0" brushRef="#br0" timeOffset="942">887 417 0,'21'-42'0,"-21"20"16,21-20-16,0 21 0,-21 0 16,0 0-16,22 0 15,-22-1-15,-22 22 16,1 22 0,0-22-16,21 21 0,-21-21 15,0 21-15,-1 0 0,1 0 16,21 0-16,-21 0 15,21 1-15,0-1 0,0 0 16,21-21-16,-21 21 16,21 0-16,1 1 15,-1-22-15,0 0 16,0 0 0,-21-22-16,21 22 0,-21-21 15,0 0-15,22 0 16,-22 0-16,0-1 0,0 1 15,0 42 17,21 1-32,-21 20 15,0 0-15,21-20 16,-21 20-16,21 21 0,-21-20 16,0-1-16,21 0 15,-21 1-15,0-22 0,21 21 16,-21-21-16,0 0 0,-21-21 15,0 22-15,0-22 16,0 0-16,0-22 0,-1 1 16,1 21-16,21-42 0,-21 21 15,21-21-15,0 20 16,0-20-16,0 0 0,0-1 16,0 22-16,21-21 0,0 21 15,1 0-15,-1-1 16,0 22-16,0 0 15,0-21-15,0 21 0</inkml:trace>
  <inkml:trace contextRef="#ctx0" brushRef="#br0" timeOffset="1182">1225 100 0,'0'-22'0,"-21"1"15,21 0-15,-21 0 16,21 0-16,0 42 16,21-21-1,-21 21-15,21 21 0,-21 1 16,22-1-16,-1 21 0,0-20 16,-21 20-16,21-20 15,-21 20-15,21-21 0,-21-20 16,0 20-16,0-21 15</inkml:trace>
  <inkml:trace contextRef="#ctx0" brushRef="#br0" timeOffset="1674">1247 353 0,'0'-21'0,"-21"0"16,-1 0-16,22 0 15,22 21 16,-1 0-31,0 0 16,0 0-16,0-21 16,0 21-16,0-21 0,1 21 15,-1-22-15,0 22 0,-21-21 16,21 0-16,-21 0 16,0 0-16,0-1 0,0 1 15,0 0 1,0 42-1,0 0-15,0 1 16,0-1-16,0 21 16,21 1-16,-21-1 15,0 0-15,22 22 0,-22-22 0,0-21 16,21 22-16,-21-22 16,0 0-16,21-21 15,-21-21 1,21 0-1,-21-1-15,21 1 0,0 0 16,-21 0-16,21 0 16,-21-1-16,22 22 0,-1 0 15,-21 22 1,21-1-16,-21 0 0,21 0 16,-21 22-16,21-22 15,-21 0-15,22 0 0,-1 0 16,-21 0-16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5.827"/>
    </inkml:context>
    <inkml:brush xml:id="br0">
      <inkml:brushProperty name="width" value="0.05" units="cm"/>
      <inkml:brushProperty name="height" value="0.05" units="cm"/>
      <inkml:brushProperty name="fitToCurve" value="1"/>
    </inkml:brush>
  </inkml:definitions>
  <inkml:trace contextRef="#ctx0" brushRef="#br0">215 169 0,'21'0'15,"-21"-21"-15,0 0 16,21 21 0,-21-21-16,0-1 15,-21 1-15,21 0 16,-21 21-16,0-21 0,-1 0 15,1 21 1,0 0-16,0 0 0,0 21 16,-1 0-16,1 0 0,0 0 15,21 1-15,-21 20 16,21-21-16,0 22 0,0-1 16,0-21-16,0 0 15,21 21-15,0-20 0,0-22 16,1 21-16,-1-21 0,0 21 15,0-21-15,0 0 16,1-21-16,-1 21 0,0-21 16,-21-1-16,21 1 15,0 0-15,-21-21 0,21 21 16,-21-22-16,21 22 0,-21-21 16,22 21-16,-22-1 15,21 22 1,-21 22-1,21-1-15,-21 0 0,21 0 16,-21 22-16,21-22 0,1 21 16,-1-21-16,0 21 15,0-20-15,-21-1 0,21-21 16,0 0-16</inkml:trace>
  <inkml:trace contextRef="#ctx0" brushRef="#br0" timeOffset="324">765 190 0,'0'22'62,"-21"-1"-31,0 0-31,0 0 16,-1-21 0,22-21 15,22 0-15,-1 21 15</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0.573"/>
    </inkml:context>
    <inkml:brush xml:id="br0">
      <inkml:brushProperty name="width" value="0.05" units="cm"/>
      <inkml:brushProperty name="height" value="0.05" units="cm"/>
      <inkml:brushProperty name="fitToCurve" value="1"/>
    </inkml:brush>
  </inkml:definitions>
  <inkml:trace contextRef="#ctx0" brushRef="#br0">22 42 0,'-21'0'0,"21"-21"15,0 0 1,0 42 15,0 0-15,0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0.770"/>
    </inkml:context>
    <inkml:brush xml:id="br0">
      <inkml:brushProperty name="width" value="0.05" units="cm"/>
      <inkml:brushProperty name="height" value="0.05" units="cm"/>
      <inkml:brushProperty name="fitToCurve" value="1"/>
    </inkml:brush>
  </inkml:definitions>
  <inkml:trace contextRef="#ctx0" brushRef="#br0">65 0 0,'0'22'0,"0"-1"0,0 0 16,0 0 0,0 0-16,0 0 15,-21 0-15,21 1 16,0-1-16,-22 0 0,22 21 15,-21-20-15,21-1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1.425"/>
    </inkml:context>
    <inkml:brush xml:id="br0">
      <inkml:brushProperty name="width" value="0.05" units="cm"/>
      <inkml:brushProperty name="height" value="0.05" units="cm"/>
      <inkml:brushProperty name="fitToCurve" value="1"/>
    </inkml:brush>
  </inkml:definitions>
  <inkml:trace contextRef="#ctx0" brushRef="#br0">0 24 0,'0'-21'0,"21"21"31,0 0-15,-21 21-16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1.634"/>
    </inkml:context>
    <inkml:brush xml:id="br0">
      <inkml:brushProperty name="width" value="0.05" units="cm"/>
      <inkml:brushProperty name="height" value="0.05" units="cm"/>
      <inkml:brushProperty name="fitToCurve" value="1"/>
    </inkml:brush>
  </inkml:definitions>
  <inkml:trace contextRef="#ctx0" brushRef="#br0">127 0 0,'0'22'0,"0"-1"15,0 0 1,0 0 0,-21 0-1,-1 0-15,22 0 16,-21 1-16,0-1 0,-21 0 15</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2.066"/>
    </inkml:context>
    <inkml:brush xml:id="br0">
      <inkml:brushProperty name="width" value="0.05" units="cm"/>
      <inkml:brushProperty name="height" value="0.05" units="cm"/>
      <inkml:brushProperty name="fitToCurve" value="1"/>
    </inkml:brush>
  </inkml:definitions>
  <inkml:trace contextRef="#ctx0" brushRef="#br0">42 63 0,'-21'0'16,"21"-21"-16,-21 21 15,21-21-15,0 0 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12.271"/>
    </inkml:context>
    <inkml:brush xml:id="br0">
      <inkml:brushProperty name="width" value="0.05" units="cm"/>
      <inkml:brushProperty name="height" value="0.05" units="cm"/>
      <inkml:brushProperty name="fitToCurve" value="1"/>
    </inkml:brush>
  </inkml:definitions>
  <inkml:trace contextRef="#ctx0" brushRef="#br0">106 0 0,'0'21'0,"-21"-21"0,21 21 16,0 0-1,0 0 1,-21 1-16,0-1 15,0 21-15,-1 0 16</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6:09.360"/>
    </inkml:context>
    <inkml:brush xml:id="br0">
      <inkml:brushProperty name="width" value="0.05" units="cm"/>
      <inkml:brushProperty name="height" value="0.05" units="cm"/>
      <inkml:brushProperty name="fitToCurve" value="1"/>
    </inkml:brush>
  </inkml:definitions>
  <inkml:trace contextRef="#ctx0" brushRef="#br0">0 170 0,'0'-22'16,"21"22"0,0 0-1,-21 22 1,0-1-1,0 0-15,0 0 16,21 0-16,-21 22 0,21-1 16,-21 0-16,22 1 0,-1-1 15,-21 0-15,21-20 16,-21 20-16,21-21 0,-21 0 16,0 0-16,21-21 15</inkml:trace>
  <inkml:trace contextRef="#ctx0" brushRef="#br0" timeOffset="661">466 85 0,'-43'-21'0,"22"21"0,0-21 16,0 21-16,-1-21 15,22-1-15,22 22 31,-1 0-31,0 0 16,0 0-16,22 0 0,-22 0 16,21 0-16,0 0 15,-21 0-15,22 22 0,-22-22 16,0 0-16,0 0 16,1 21-16,-1-21 0,0 21 15,-21 0-15,0 0 16,21 0-16,-21 0 15,0 22-15,0-22 0,21 21 16,-21-20-16,21 20 16,-21 0-16,21 0 0,-21 1 15,22-22-15,-22 21 0,0 1 16,21-22-16,-21 0 16,0 21-16,0-21 0,0 1 15,21-1 1,-21 0-16,21 0 15,-21 0 17,21-21-32,-21 22 15,-21-1 1,0-21 0,0 0-16,0 21 0,-22-21 15,22 0-15,-21 0 16,0 0-16,-1 0 0,22 0 15,-21 0-15,20-21 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15:36.391"/>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7.506"/>
    </inkml:context>
    <inkml:brush xml:id="br0">
      <inkml:brushProperty name="width" value="0.05" units="cm"/>
      <inkml:brushProperty name="height" value="0.05" units="cm"/>
      <inkml:brushProperty name="fitToCurve" value="1"/>
    </inkml:brush>
  </inkml:definitions>
  <inkml:trace contextRef="#ctx0" brushRef="#br0">127 32 0,'-22'-21'16,"22"0"-1,0 42 16,0 0-15,22 22-16,-22-22 0,0 0 16,0 22-16,0-22 15,21 21-15,-21-21 0,0 21 16,0-20-16,0 20 16,0-21-16,-21 0 0,21 1 15</inkml:trace>
  <inkml:trace contextRef="#ctx0" brushRef="#br0" timeOffset="289">0 435 0,'0'21'15,"21"-21"17,-21-21-32,21 21 0,0 0 15,0-22-15,22 22 16,-22-21-16,21 0 0,-21 21 16,22 0-16,-22-21 0,0 21 15,0 0-15,0 0 16,-21 21 15,-21-21-15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36.553"/>
    </inkml:context>
    <inkml:brush xml:id="br0">
      <inkml:brushProperty name="width" value="0.05" units="cm"/>
      <inkml:brushProperty name="height" value="0.05" units="cm"/>
      <inkml:brushProperty name="fitToCurve" value="1"/>
    </inkml:brush>
  </inkml:definitions>
  <inkml:trace contextRef="#ctx0" brushRef="#br0">0 211 0,'21'0'47,"0"0"-47,0 0 16,0 0-16,22 0 0,-1 0 16,-21 0-16,22-21 15,-1 21-15,-21 0 0,21 0 16,-20 0-16,-1-21 0,0 21 15,0 0-15,0 0 16,1 0-16,-22-21 31</inkml:trace>
  <inkml:trace contextRef="#ctx0" brushRef="#br0" timeOffset="300">275 0 0,'21'0'47,"0"21"-31,22-21-16,-22 0 15,0 21-15,21 0 0,1-21 16,-22 21-16,0 1 15,21-22-15,-42 21 0,21 0 16,1 0-16,-22 0 16,0 0-16,-22 0 0,1 1 15,0-1-15,-21 0 0,21 21 16,-43-20-16,22-1 16,-1 0-16,1 0 0,0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2.829"/>
    </inkml:context>
    <inkml:brush xml:id="br0">
      <inkml:brushProperty name="width" value="0.05" units="cm"/>
      <inkml:brushProperty name="height" value="0.05" units="cm"/>
      <inkml:brushProperty name="fitToCurve" value="1"/>
    </inkml:brush>
  </inkml:definitions>
  <inkml:trace contextRef="#ctx0" brushRef="#br0">63 23 0,'21'0'93,"-42"0"-61,0 0-32,0 0 15,0-21 1,42 21 15,0 0-15,0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3.370"/>
    </inkml:context>
    <inkml:brush xml:id="br0">
      <inkml:brushProperty name="width" value="0.05" units="cm"/>
      <inkml:brushProperty name="height" value="0.05" units="cm"/>
      <inkml:brushProperty name="fitToCurve" value="1"/>
    </inkml:brush>
  </inkml:definitions>
  <inkml:trace contextRef="#ctx0" brushRef="#br0">0 84 0,'0'-21'0,"0"0"15,0 0-15,0 0 16,0 42 15,21 0-15,-21 0-16,0 0 15,0 22-15,21-1 0,-21-21 16,0 22-16,0-1 16,0 0-16,0-21 0,0 22 15,0-1-15,21-21 16,-21 1-16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2.279"/>
    </inkml:context>
    <inkml:brush xml:id="br0">
      <inkml:brushProperty name="width" value="0.05" units="cm"/>
      <inkml:brushProperty name="height" value="0.05" units="cm"/>
      <inkml:brushProperty name="fitToCurve" value="1"/>
    </inkml:brush>
  </inkml:definitions>
  <inkml:trace contextRef="#ctx0" brushRef="#br0">63 239 0,'0'-21'16,"21"21"0,-21 21 31,0 0-47,0 0 15,-21 22-15,21-22 16,0 21-16,0-21 0,-21 21 15,21-20-15,0 20 0,-21-21 16,21 0-16,0 1 16,-21-22-16,21 21 15,0-42 1,0-1-16,21 1 16,-21 0-16,0-21 15,21-1-15,-21 1 0,21-21 16,-21-1-16,21 22 0,1-22 15,-1 22-15,0 0 16,0 20-16,0 1 0,21 0 16,-20 21-16,20 0 0,0 21 15,-20 22-15,20-22 16,-21 21-16,21 0 0,-21 1 16,-21-1-16,22 0 15,-1 1-15,-21-1 0,0 0 16,0-21-16,0 22 0,-21-22 15,21 0-15,-22-21 16</inkml:trace>
  <inkml:trace contextRef="#ctx0" brushRef="#br0" timeOffset="198">84 345 0,'-21'0'0,"0"0"15,42 0 17,0-22-32,1 22 15,20 0-15,0 0 0,0-21 16,22 21-16,0 0 16,-22-21-16,0 21 0,22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19T14:05:46.095"/>
    </inkml:context>
    <inkml:brush xml:id="br0">
      <inkml:brushProperty name="width" value="0.05" units="cm"/>
      <inkml:brushProperty name="height" value="0.05" units="cm"/>
      <inkml:brushProperty name="fitToCurve" value="1"/>
    </inkml:brush>
  </inkml:definitions>
  <inkml:trace contextRef="#ctx0" brushRef="#br0">22 24 0,'-22'0'16,"22"-22"-16,22 22 47,-1 0-47,21 0 15,-21 0 1,22 0-16,-22 0 0,21 0 16,-21 0-16,0 0 15,1 0-15,-1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7.png"/><Relationship Id="rId42" Type="http://schemas.openxmlformats.org/officeDocument/2006/relationships/customXml" Target="../ink/ink20.xml"/><Relationship Id="rId47" Type="http://schemas.openxmlformats.org/officeDocument/2006/relationships/image" Target="../media/image30.png"/><Relationship Id="rId63" Type="http://schemas.openxmlformats.org/officeDocument/2006/relationships/image" Target="../media/image38.png"/><Relationship Id="rId68" Type="http://schemas.openxmlformats.org/officeDocument/2006/relationships/customXml" Target="../ink/ink33.xml"/><Relationship Id="rId16" Type="http://schemas.openxmlformats.org/officeDocument/2006/relationships/customXml" Target="../ink/ink7.xml"/><Relationship Id="rId11" Type="http://schemas.openxmlformats.org/officeDocument/2006/relationships/image" Target="../media/image12.png"/><Relationship Id="rId32" Type="http://schemas.openxmlformats.org/officeDocument/2006/relationships/customXml" Target="../ink/ink15.xml"/><Relationship Id="rId37" Type="http://schemas.openxmlformats.org/officeDocument/2006/relationships/image" Target="../media/image25.png"/><Relationship Id="rId53" Type="http://schemas.openxmlformats.org/officeDocument/2006/relationships/image" Target="../media/image3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46.png"/><Relationship Id="rId5" Type="http://schemas.openxmlformats.org/officeDocument/2006/relationships/image" Target="../media/image90.png"/><Relationship Id="rId61" Type="http://schemas.openxmlformats.org/officeDocument/2006/relationships/image" Target="../media/image37.png"/><Relationship Id="rId19" Type="http://schemas.openxmlformats.org/officeDocument/2006/relationships/image" Target="../media/image16.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0.png"/><Relationship Id="rId30" Type="http://schemas.openxmlformats.org/officeDocument/2006/relationships/customXml" Target="../ink/ink14.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41.png"/><Relationship Id="rId77" Type="http://schemas.openxmlformats.org/officeDocument/2006/relationships/image" Target="../media/image45.png"/><Relationship Id="rId8" Type="http://schemas.openxmlformats.org/officeDocument/2006/relationships/customXml" Target="../ink/ink3.xml"/><Relationship Id="rId51" Type="http://schemas.openxmlformats.org/officeDocument/2006/relationships/image" Target="../media/image32.png"/><Relationship Id="rId72" Type="http://schemas.openxmlformats.org/officeDocument/2006/relationships/customXml" Target="../ink/ink35.xml"/><Relationship Id="rId80" Type="http://schemas.openxmlformats.org/officeDocument/2006/relationships/customXml" Target="../ink/ink39.xml"/><Relationship Id="rId3" Type="http://schemas.openxmlformats.org/officeDocument/2006/relationships/image" Target="../media/image9.png"/><Relationship Id="rId12" Type="http://schemas.openxmlformats.org/officeDocument/2006/relationships/customXml" Target="../ink/ink5.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6.png"/><Relationship Id="rId67" Type="http://schemas.openxmlformats.org/officeDocument/2006/relationships/image" Target="../media/image40.png"/><Relationship Id="rId20" Type="http://schemas.openxmlformats.org/officeDocument/2006/relationships/customXml" Target="../ink/ink9.xml"/><Relationship Id="rId41" Type="http://schemas.openxmlformats.org/officeDocument/2006/relationships/image" Target="../media/image27.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customXml" Target="../ink/ink2.xml"/><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1.png"/><Relationship Id="rId57" Type="http://schemas.openxmlformats.org/officeDocument/2006/relationships/image" Target="../media/image35.png"/><Relationship Id="rId10" Type="http://schemas.openxmlformats.org/officeDocument/2006/relationships/customXml" Target="../ink/ink4.xml"/><Relationship Id="rId31" Type="http://schemas.openxmlformats.org/officeDocument/2006/relationships/image" Target="../media/image22.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9.png"/><Relationship Id="rId73" Type="http://schemas.openxmlformats.org/officeDocument/2006/relationships/image" Target="../media/image43.png"/><Relationship Id="rId78" Type="http://schemas.openxmlformats.org/officeDocument/2006/relationships/customXml" Target="../ink/ink38.xml"/><Relationship Id="rId81" Type="http://schemas.openxmlformats.org/officeDocument/2006/relationships/image" Target="../media/image47.png"/><Relationship Id="rId4" Type="http://schemas.openxmlformats.org/officeDocument/2006/relationships/customXml" Target="../ink/ink1.xml"/><Relationship Id="rId9" Type="http://schemas.openxmlformats.org/officeDocument/2006/relationships/image" Target="../media/image11.png"/><Relationship Id="rId13" Type="http://schemas.openxmlformats.org/officeDocument/2006/relationships/image" Target="../media/image13.png"/><Relationship Id="rId18" Type="http://schemas.openxmlformats.org/officeDocument/2006/relationships/customXml" Target="../ink/ink8.xml"/><Relationship Id="rId39" Type="http://schemas.openxmlformats.org/officeDocument/2006/relationships/image" Target="../media/image26.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4.png"/><Relationship Id="rId76" Type="http://schemas.openxmlformats.org/officeDocument/2006/relationships/customXml" Target="../ink/ink37.xml"/><Relationship Id="rId7" Type="http://schemas.openxmlformats.org/officeDocument/2006/relationships/image" Target="../media/image10.png"/><Relationship Id="rId71" Type="http://schemas.openxmlformats.org/officeDocument/2006/relationships/image" Target="../media/image42.png"/><Relationship Id="rId2" Type="http://schemas.openxmlformats.org/officeDocument/2006/relationships/hyperlink" Target="https://jsonlint.com/" TargetMode="External"/><Relationship Id="rId29" Type="http://schemas.openxmlformats.org/officeDocument/2006/relationships/image" Target="../media/image2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9.png"/><Relationship Id="rId66" Type="http://schemas.openxmlformats.org/officeDocument/2006/relationships/customXml" Target="../ink/ink3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npmj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4.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09</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Important Rules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788070"/>
            <a:ext cx="11731744" cy="5139869"/>
          </a:xfrm>
          <a:prstGeom prst="rect">
            <a:avLst/>
          </a:prstGeom>
          <a:noFill/>
        </p:spPr>
        <p:txBody>
          <a:bodyPr wrap="square" rtlCol="0">
            <a:spAutoFit/>
          </a:bodyPr>
          <a:lstStyle/>
          <a:p>
            <a:pPr marL="342797" indent="-342797" defTabSz="914126">
              <a:buFontTx/>
              <a:buAutoNum type="arabicPeriod"/>
              <a:defRPr/>
            </a:pPr>
            <a:r>
              <a:rPr lang="en-US" sz="1600" dirty="0">
                <a:solidFill>
                  <a:prstClr val="black"/>
                </a:solidFill>
                <a:latin typeface="Calibri"/>
              </a:rPr>
              <a:t>JS is a case sensitive programming language</a:t>
            </a:r>
          </a:p>
          <a:p>
            <a:pPr marL="342797" indent="-342797" defTabSz="914126">
              <a:buFontTx/>
              <a:buAutoNum type="arabicPeriod"/>
              <a:defRPr/>
            </a:pPr>
            <a:r>
              <a:rPr lang="en-US" sz="2000" dirty="0">
                <a:solidFill>
                  <a:prstClr val="black"/>
                </a:solidFill>
                <a:latin typeface="Calibri"/>
              </a:rPr>
              <a:t>Every statement ends with semi-column</a:t>
            </a:r>
          </a:p>
          <a:p>
            <a:pPr marL="342797" indent="-342797" defTabSz="914126">
              <a:buFontTx/>
              <a:buAutoNum type="arabicPeriod"/>
              <a:defRPr/>
            </a:pPr>
            <a:r>
              <a:rPr lang="en-US" sz="1600" dirty="0">
                <a:solidFill>
                  <a:prstClr val="black"/>
                </a:solidFill>
                <a:latin typeface="Calibri"/>
              </a:rPr>
              <a:t>Every variable or function follows JS naming convention (camel-case). The first letter is small and next consecutive word, first letter is capital.</a:t>
            </a:r>
          </a:p>
          <a:p>
            <a:pPr lvl="1">
              <a:defRPr/>
            </a:pPr>
            <a:r>
              <a:rPr lang="en-US" sz="2000" dirty="0" err="1">
                <a:solidFill>
                  <a:prstClr val="black"/>
                </a:solidFill>
                <a:latin typeface="Calibri"/>
              </a:rPr>
              <a:t>Iloveindia</a:t>
            </a:r>
            <a:r>
              <a:rPr lang="en-US" sz="2000" dirty="0">
                <a:solidFill>
                  <a:prstClr val="black"/>
                </a:solidFill>
                <a:latin typeface="Calibri"/>
              </a:rPr>
              <a:t> </a:t>
            </a: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iLoveIndia</a:t>
            </a: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mylifeiscool</a:t>
            </a:r>
            <a:r>
              <a:rPr lang="en-US" sz="2000" dirty="0">
                <a:solidFill>
                  <a:prstClr val="black"/>
                </a:solidFill>
                <a:latin typeface="Calibri"/>
                <a:sym typeface="Wingdings" panose="05000000000000000000" pitchFamily="2" charset="2"/>
              </a:rPr>
              <a:t>  </a:t>
            </a:r>
            <a:r>
              <a:rPr lang="en-US" sz="2000" dirty="0" err="1">
                <a:solidFill>
                  <a:prstClr val="black"/>
                </a:solidFill>
                <a:latin typeface="Calibri"/>
                <a:sym typeface="Wingdings" panose="05000000000000000000" pitchFamily="2" charset="2"/>
              </a:rPr>
              <a:t>myLifeIsCool</a:t>
            </a:r>
            <a:endParaRPr lang="en-US" sz="2000" dirty="0">
              <a:solidFill>
                <a:prstClr val="black"/>
              </a:solidFill>
              <a:latin typeface="Calibri"/>
              <a:sym typeface="Wingdings" panose="05000000000000000000" pitchFamily="2" charset="2"/>
            </a:endParaRPr>
          </a:p>
          <a:p>
            <a:pPr marL="342797" indent="-342797">
              <a:buAutoNum type="arabicPeriod" startAt="4"/>
              <a:defRPr/>
            </a:pPr>
            <a:r>
              <a:rPr lang="en-US" sz="2000" dirty="0">
                <a:solidFill>
                  <a:prstClr val="black"/>
                </a:solidFill>
                <a:latin typeface="Calibri"/>
                <a:sym typeface="Wingdings" panose="05000000000000000000" pitchFamily="2" charset="2"/>
              </a:rPr>
              <a:t>An array is a collection of values, each value is an item of an array. The index of first item always starts with zero (0)</a:t>
            </a: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endParaRPr lang="en-US" sz="2000" dirty="0">
              <a:solidFill>
                <a:prstClr val="black"/>
              </a:solidFill>
              <a:latin typeface="Calibri"/>
              <a:sym typeface="Wingdings" panose="05000000000000000000" pitchFamily="2" charset="2"/>
            </a:endParaRPr>
          </a:p>
          <a:p>
            <a:pPr marL="342797" indent="-342797">
              <a:buAutoNum type="arabicPeriod" startAt="4"/>
              <a:defRPr/>
            </a:pPr>
            <a:r>
              <a:rPr lang="en-US" sz="2000" dirty="0">
                <a:solidFill>
                  <a:prstClr val="black"/>
                </a:solidFill>
                <a:latin typeface="Calibri"/>
                <a:sym typeface="Wingdings" panose="05000000000000000000" pitchFamily="2" charset="2"/>
              </a:rPr>
              <a:t>Objects are like structures to contain multiple fields of different kinds</a:t>
            </a:r>
          </a:p>
          <a:p>
            <a:pPr>
              <a:defRPr/>
            </a:pPr>
            <a:r>
              <a:rPr lang="en-US" sz="2000" dirty="0">
                <a:solidFill>
                  <a:prstClr val="black"/>
                </a:solidFill>
                <a:latin typeface="Calibri"/>
                <a:sym typeface="Wingdings" panose="05000000000000000000" pitchFamily="2" charset="2"/>
              </a:rPr>
              <a:t>{ “</a:t>
            </a:r>
            <a:r>
              <a:rPr lang="en-US" sz="2000" dirty="0" err="1">
                <a:solidFill>
                  <a:prstClr val="black"/>
                </a:solidFill>
                <a:latin typeface="Calibri"/>
                <a:sym typeface="Wingdings" panose="05000000000000000000" pitchFamily="2" charset="2"/>
              </a:rPr>
              <a:t>propName</a:t>
            </a:r>
            <a:r>
              <a:rPr lang="en-US" sz="2000" dirty="0">
                <a:solidFill>
                  <a:prstClr val="black"/>
                </a:solidFill>
                <a:latin typeface="Calibri"/>
                <a:sym typeface="Wingdings" panose="05000000000000000000" pitchFamily="2" charset="2"/>
              </a:rPr>
              <a:t>” : value ,  “</a:t>
            </a:r>
            <a:r>
              <a:rPr lang="en-US" sz="2000" dirty="0" err="1">
                <a:solidFill>
                  <a:prstClr val="black"/>
                </a:solidFill>
                <a:latin typeface="Calibri"/>
                <a:sym typeface="Wingdings" panose="05000000000000000000" pitchFamily="2" charset="2"/>
              </a:rPr>
              <a:t>PropertyName</a:t>
            </a:r>
            <a:r>
              <a:rPr lang="en-US" sz="2000" dirty="0">
                <a:solidFill>
                  <a:prstClr val="black"/>
                </a:solidFill>
                <a:latin typeface="Calibri"/>
                <a:sym typeface="Wingdings" panose="05000000000000000000" pitchFamily="2" charset="2"/>
              </a:rPr>
              <a:t>” : value …. }</a:t>
            </a:r>
          </a:p>
          <a:p>
            <a:pPr>
              <a:defRPr/>
            </a:pPr>
            <a:r>
              <a:rPr lang="en-US" sz="2000" dirty="0">
                <a:solidFill>
                  <a:prstClr val="black"/>
                </a:solidFill>
                <a:latin typeface="Calibri"/>
                <a:sym typeface="Wingdings" panose="05000000000000000000" pitchFamily="2" charset="2"/>
              </a:rPr>
              <a:t>Java Script Object Notation </a:t>
            </a:r>
            <a:r>
              <a:rPr lang="en-US" sz="2000" dirty="0">
                <a:solidFill>
                  <a:prstClr val="black"/>
                </a:solidFill>
                <a:sym typeface="Wingdings" panose="05000000000000000000" pitchFamily="2" charset="2"/>
              </a:rPr>
              <a:t>– JSON </a:t>
            </a:r>
            <a:r>
              <a:rPr lang="en-US" sz="2000" dirty="0">
                <a:solidFill>
                  <a:prstClr val="black"/>
                </a:solidFill>
                <a:sym typeface="Wingdings" panose="05000000000000000000" pitchFamily="2" charset="2"/>
                <a:hlinkClick r:id="rId2"/>
              </a:rPr>
              <a:t>https://jsonlint.com/</a:t>
            </a:r>
            <a:endParaRPr lang="en-US" sz="2000" dirty="0">
              <a:solidFill>
                <a:prstClr val="black"/>
              </a:solidFill>
              <a:sym typeface="Wingdings" panose="05000000000000000000" pitchFamily="2" charset="2"/>
            </a:endParaRPr>
          </a:p>
          <a:p>
            <a:pPr>
              <a:defRPr/>
            </a:pPr>
            <a:endParaRPr lang="en-US" sz="2000" dirty="0">
              <a:solidFill>
                <a:prstClr val="black"/>
              </a:solidFill>
              <a:latin typeface="Calibri"/>
              <a:sym typeface="Wingdings" panose="05000000000000000000" pitchFamily="2" charset="2"/>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aphicFrame>
        <p:nvGraphicFramePr>
          <p:cNvPr id="2" name="Table 1">
            <a:extLst>
              <a:ext uri="{FF2B5EF4-FFF2-40B4-BE49-F238E27FC236}">
                <a16:creationId xmlns:a16="http://schemas.microsoft.com/office/drawing/2014/main" id="{732C28F3-D8FE-452E-A7F7-B02B8C5B941E}"/>
              </a:ext>
            </a:extLst>
          </p:cNvPr>
          <p:cNvGraphicFramePr>
            <a:graphicFrameLocks noGrp="1"/>
          </p:cNvGraphicFramePr>
          <p:nvPr/>
        </p:nvGraphicFramePr>
        <p:xfrm>
          <a:off x="3656647" y="2689239"/>
          <a:ext cx="1104612" cy="1462944"/>
        </p:xfrm>
        <a:graphic>
          <a:graphicData uri="http://schemas.openxmlformats.org/drawingml/2006/table">
            <a:tbl>
              <a:tblPr firstRow="1" bandRow="1">
                <a:tableStyleId>{5C22544A-7EE6-4342-B048-85BDC9FD1C3A}</a:tableStyleId>
              </a:tblPr>
              <a:tblGrid>
                <a:gridCol w="1104612">
                  <a:extLst>
                    <a:ext uri="{9D8B030D-6E8A-4147-A177-3AD203B41FA5}">
                      <a16:colId xmlns:a16="http://schemas.microsoft.com/office/drawing/2014/main" val="1069063476"/>
                    </a:ext>
                  </a:extLst>
                </a:gridCol>
              </a:tblGrid>
              <a:tr h="365665">
                <a:tc>
                  <a:txBody>
                    <a:bodyPr/>
                    <a:lstStyle/>
                    <a:p>
                      <a:r>
                        <a:rPr lang="en-US" sz="1800" dirty="0"/>
                        <a:t>Array</a:t>
                      </a:r>
                    </a:p>
                  </a:txBody>
                  <a:tcPr marL="91416" marR="91416" marT="45708" marB="45708"/>
                </a:tc>
                <a:extLst>
                  <a:ext uri="{0D108BD9-81ED-4DB2-BD59-A6C34878D82A}">
                    <a16:rowId xmlns:a16="http://schemas.microsoft.com/office/drawing/2014/main" val="408096985"/>
                  </a:ext>
                </a:extLst>
              </a:tr>
              <a:tr h="365665">
                <a:tc>
                  <a:txBody>
                    <a:bodyPr/>
                    <a:lstStyle/>
                    <a:p>
                      <a:r>
                        <a:rPr lang="en-US" sz="1800" dirty="0"/>
                        <a:t>Item 0</a:t>
                      </a:r>
                    </a:p>
                  </a:txBody>
                  <a:tcPr marL="91416" marR="91416" marT="45708" marB="45708"/>
                </a:tc>
                <a:extLst>
                  <a:ext uri="{0D108BD9-81ED-4DB2-BD59-A6C34878D82A}">
                    <a16:rowId xmlns:a16="http://schemas.microsoft.com/office/drawing/2014/main" val="4060517750"/>
                  </a:ext>
                </a:extLst>
              </a:tr>
              <a:tr h="365665">
                <a:tc>
                  <a:txBody>
                    <a:bodyPr/>
                    <a:lstStyle/>
                    <a:p>
                      <a:r>
                        <a:rPr lang="en-US" sz="1800" dirty="0"/>
                        <a:t>Item 1</a:t>
                      </a:r>
                    </a:p>
                  </a:txBody>
                  <a:tcPr marL="91416" marR="91416" marT="45708" marB="45708"/>
                </a:tc>
                <a:extLst>
                  <a:ext uri="{0D108BD9-81ED-4DB2-BD59-A6C34878D82A}">
                    <a16:rowId xmlns:a16="http://schemas.microsoft.com/office/drawing/2014/main" val="2342166284"/>
                  </a:ext>
                </a:extLst>
              </a:tr>
              <a:tr h="365665">
                <a:tc>
                  <a:txBody>
                    <a:bodyPr/>
                    <a:lstStyle/>
                    <a:p>
                      <a:r>
                        <a:rPr lang="en-US" sz="1800" dirty="0"/>
                        <a:t>Item …</a:t>
                      </a:r>
                    </a:p>
                  </a:txBody>
                  <a:tcPr marL="91416" marR="91416" marT="45708" marB="45708"/>
                </a:tc>
                <a:extLst>
                  <a:ext uri="{0D108BD9-81ED-4DB2-BD59-A6C34878D82A}">
                    <a16:rowId xmlns:a16="http://schemas.microsoft.com/office/drawing/2014/main" val="295097103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97499D5-5107-436E-8A5E-119B76EDB4C9}"/>
                  </a:ext>
                </a:extLst>
              </p14:cNvPr>
              <p14:cNvContentPartPr/>
              <p14:nvPr/>
            </p14:nvContentPartPr>
            <p14:xfrm>
              <a:off x="3166995" y="3063335"/>
              <a:ext cx="149721" cy="237178"/>
            </p14:xfrm>
          </p:contentPart>
        </mc:Choice>
        <mc:Fallback xmlns="">
          <p:pic>
            <p:nvPicPr>
              <p:cNvPr id="7" name="Ink 6">
                <a:extLst>
                  <a:ext uri="{FF2B5EF4-FFF2-40B4-BE49-F238E27FC236}">
                    <a16:creationId xmlns:a16="http://schemas.microsoft.com/office/drawing/2014/main" id="{F97499D5-5107-436E-8A5E-119B76EDB4C9}"/>
                  </a:ext>
                </a:extLst>
              </p:cNvPr>
              <p:cNvPicPr/>
              <p:nvPr/>
            </p:nvPicPr>
            <p:blipFill>
              <a:blip r:embed="rId5"/>
              <a:stretch>
                <a:fillRect/>
              </a:stretch>
            </p:blipFill>
            <p:spPr>
              <a:xfrm>
                <a:off x="3157997" y="3054337"/>
                <a:ext cx="167356" cy="254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A8B8594-520E-4CFB-B259-FE97A252B9D2}"/>
                  </a:ext>
                </a:extLst>
              </p14:cNvPr>
              <p14:cNvContentPartPr/>
              <p14:nvPr/>
            </p14:nvContentPartPr>
            <p14:xfrm>
              <a:off x="3143601" y="3931789"/>
              <a:ext cx="422170" cy="169876"/>
            </p14:xfrm>
          </p:contentPart>
        </mc:Choice>
        <mc:Fallback xmlns="">
          <p:pic>
            <p:nvPicPr>
              <p:cNvPr id="17" name="Ink 16">
                <a:extLst>
                  <a:ext uri="{FF2B5EF4-FFF2-40B4-BE49-F238E27FC236}">
                    <a16:creationId xmlns:a16="http://schemas.microsoft.com/office/drawing/2014/main" id="{3A8B8594-520E-4CFB-B259-FE97A252B9D2}"/>
                  </a:ext>
                </a:extLst>
              </p:cNvPr>
              <p:cNvPicPr/>
              <p:nvPr/>
            </p:nvPicPr>
            <p:blipFill>
              <a:blip r:embed="rId7"/>
              <a:stretch>
                <a:fillRect/>
              </a:stretch>
            </p:blipFill>
            <p:spPr>
              <a:xfrm>
                <a:off x="3134603" y="3922791"/>
                <a:ext cx="439805" cy="18751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02274F1-1D43-4F16-927F-FEEA07D1B9DB}"/>
                  </a:ext>
                </a:extLst>
              </p14:cNvPr>
              <p14:cNvContentPartPr/>
              <p14:nvPr/>
            </p14:nvContentPartPr>
            <p14:xfrm>
              <a:off x="3382219" y="3520416"/>
              <a:ext cx="213784" cy="129926"/>
            </p14:xfrm>
          </p:contentPart>
        </mc:Choice>
        <mc:Fallback xmlns="">
          <p:pic>
            <p:nvPicPr>
              <p:cNvPr id="18" name="Ink 17">
                <a:extLst>
                  <a:ext uri="{FF2B5EF4-FFF2-40B4-BE49-F238E27FC236}">
                    <a16:creationId xmlns:a16="http://schemas.microsoft.com/office/drawing/2014/main" id="{E02274F1-1D43-4F16-927F-FEEA07D1B9DB}"/>
                  </a:ext>
                </a:extLst>
              </p:cNvPr>
              <p:cNvPicPr/>
              <p:nvPr/>
            </p:nvPicPr>
            <p:blipFill>
              <a:blip r:embed="rId9"/>
              <a:stretch>
                <a:fillRect/>
              </a:stretch>
            </p:blipFill>
            <p:spPr>
              <a:xfrm>
                <a:off x="3373221" y="3511418"/>
                <a:ext cx="231419" cy="1475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59356580-9F13-4813-AE9B-C8E5EDE72AC7}"/>
                  </a:ext>
                </a:extLst>
              </p14:cNvPr>
              <p14:cNvContentPartPr/>
              <p14:nvPr/>
            </p14:nvContentPartPr>
            <p14:xfrm>
              <a:off x="3161596" y="3531573"/>
              <a:ext cx="122368" cy="164477"/>
            </p14:xfrm>
          </p:contentPart>
        </mc:Choice>
        <mc:Fallback xmlns="">
          <p:pic>
            <p:nvPicPr>
              <p:cNvPr id="19" name="Ink 18">
                <a:extLst>
                  <a:ext uri="{FF2B5EF4-FFF2-40B4-BE49-F238E27FC236}">
                    <a16:creationId xmlns:a16="http://schemas.microsoft.com/office/drawing/2014/main" id="{59356580-9F13-4813-AE9B-C8E5EDE72AC7}"/>
                  </a:ext>
                </a:extLst>
              </p:cNvPr>
              <p:cNvPicPr/>
              <p:nvPr/>
            </p:nvPicPr>
            <p:blipFill>
              <a:blip r:embed="rId11"/>
              <a:stretch>
                <a:fillRect/>
              </a:stretch>
            </p:blipFill>
            <p:spPr>
              <a:xfrm>
                <a:off x="3152598" y="3522575"/>
                <a:ext cx="140003" cy="18211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D9F387A5-E3A3-4E34-9654-22E398657F28}"/>
                  </a:ext>
                </a:extLst>
              </p14:cNvPr>
              <p14:cNvContentPartPr/>
              <p14:nvPr/>
            </p14:nvContentPartPr>
            <p14:xfrm>
              <a:off x="3397695" y="3093927"/>
              <a:ext cx="221702" cy="160158"/>
            </p14:xfrm>
          </p:contentPart>
        </mc:Choice>
        <mc:Fallback xmlns="">
          <p:pic>
            <p:nvPicPr>
              <p:cNvPr id="20" name="Ink 19">
                <a:extLst>
                  <a:ext uri="{FF2B5EF4-FFF2-40B4-BE49-F238E27FC236}">
                    <a16:creationId xmlns:a16="http://schemas.microsoft.com/office/drawing/2014/main" id="{D9F387A5-E3A3-4E34-9654-22E398657F28}"/>
                  </a:ext>
                </a:extLst>
              </p:cNvPr>
              <p:cNvPicPr/>
              <p:nvPr/>
            </p:nvPicPr>
            <p:blipFill>
              <a:blip r:embed="rId13"/>
              <a:stretch>
                <a:fillRect/>
              </a:stretch>
            </p:blipFill>
            <p:spPr>
              <a:xfrm>
                <a:off x="3388697" y="3084929"/>
                <a:ext cx="239337" cy="1777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D0FCF90-F1CF-46CD-8A4F-7DF56BC99CFD}"/>
                  </a:ext>
                </a:extLst>
              </p14:cNvPr>
              <p14:cNvContentPartPr/>
              <p14:nvPr/>
            </p14:nvContentPartPr>
            <p14:xfrm>
              <a:off x="6170772" y="3001791"/>
              <a:ext cx="29872" cy="8998"/>
            </p14:xfrm>
          </p:contentPart>
        </mc:Choice>
        <mc:Fallback xmlns="">
          <p:pic>
            <p:nvPicPr>
              <p:cNvPr id="23" name="Ink 22">
                <a:extLst>
                  <a:ext uri="{FF2B5EF4-FFF2-40B4-BE49-F238E27FC236}">
                    <a16:creationId xmlns:a16="http://schemas.microsoft.com/office/drawing/2014/main" id="{8D0FCF90-F1CF-46CD-8A4F-7DF56BC99CFD}"/>
                  </a:ext>
                </a:extLst>
              </p:cNvPr>
              <p:cNvPicPr/>
              <p:nvPr/>
            </p:nvPicPr>
            <p:blipFill>
              <a:blip r:embed="rId15"/>
              <a:stretch>
                <a:fillRect/>
              </a:stretch>
            </p:blipFill>
            <p:spPr>
              <a:xfrm>
                <a:off x="6161774" y="2992793"/>
                <a:ext cx="4750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298FE93D-CAB7-4D11-9561-32E7EB431808}"/>
                  </a:ext>
                </a:extLst>
              </p14:cNvPr>
              <p14:cNvContentPartPr/>
              <p14:nvPr/>
            </p14:nvContentPartPr>
            <p14:xfrm>
              <a:off x="6315454" y="2872945"/>
              <a:ext cx="23034" cy="168076"/>
            </p14:xfrm>
          </p:contentPart>
        </mc:Choice>
        <mc:Fallback xmlns="">
          <p:pic>
            <p:nvPicPr>
              <p:cNvPr id="24" name="Ink 23">
                <a:extLst>
                  <a:ext uri="{FF2B5EF4-FFF2-40B4-BE49-F238E27FC236}">
                    <a16:creationId xmlns:a16="http://schemas.microsoft.com/office/drawing/2014/main" id="{298FE93D-CAB7-4D11-9561-32E7EB431808}"/>
                  </a:ext>
                </a:extLst>
              </p:cNvPr>
              <p:cNvPicPr/>
              <p:nvPr/>
            </p:nvPicPr>
            <p:blipFill>
              <a:blip r:embed="rId17"/>
              <a:stretch>
                <a:fillRect/>
              </a:stretch>
            </p:blipFill>
            <p:spPr>
              <a:xfrm>
                <a:off x="6306456" y="2863947"/>
                <a:ext cx="40669" cy="18571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D2F26A8A-3035-4889-9C9E-227C34BDF2B3}"/>
                  </a:ext>
                </a:extLst>
              </p14:cNvPr>
              <p14:cNvContentPartPr/>
              <p14:nvPr/>
            </p14:nvContentPartPr>
            <p14:xfrm>
              <a:off x="5904082" y="2878343"/>
              <a:ext cx="190750" cy="215944"/>
            </p14:xfrm>
          </p:contentPart>
        </mc:Choice>
        <mc:Fallback xmlns="">
          <p:pic>
            <p:nvPicPr>
              <p:cNvPr id="28" name="Ink 27">
                <a:extLst>
                  <a:ext uri="{FF2B5EF4-FFF2-40B4-BE49-F238E27FC236}">
                    <a16:creationId xmlns:a16="http://schemas.microsoft.com/office/drawing/2014/main" id="{D2F26A8A-3035-4889-9C9E-227C34BDF2B3}"/>
                  </a:ext>
                </a:extLst>
              </p:cNvPr>
              <p:cNvPicPr/>
              <p:nvPr/>
            </p:nvPicPr>
            <p:blipFill>
              <a:blip r:embed="rId19"/>
              <a:stretch>
                <a:fillRect/>
              </a:stretch>
            </p:blipFill>
            <p:spPr>
              <a:xfrm>
                <a:off x="5895084" y="2869345"/>
                <a:ext cx="208385" cy="23357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32B7E04B-521D-4BA3-9FB2-6F7BC1CF2230}"/>
                  </a:ext>
                </a:extLst>
              </p14:cNvPr>
              <p14:cNvContentPartPr/>
              <p14:nvPr/>
            </p14:nvContentPartPr>
            <p14:xfrm>
              <a:off x="7221698" y="2940607"/>
              <a:ext cx="107252" cy="8998"/>
            </p14:xfrm>
          </p:contentPart>
        </mc:Choice>
        <mc:Fallback xmlns="">
          <p:pic>
            <p:nvPicPr>
              <p:cNvPr id="32" name="Ink 31">
                <a:extLst>
                  <a:ext uri="{FF2B5EF4-FFF2-40B4-BE49-F238E27FC236}">
                    <a16:creationId xmlns:a16="http://schemas.microsoft.com/office/drawing/2014/main" id="{32B7E04B-521D-4BA3-9FB2-6F7BC1CF2230}"/>
                  </a:ext>
                </a:extLst>
              </p:cNvPr>
              <p:cNvPicPr/>
              <p:nvPr/>
            </p:nvPicPr>
            <p:blipFill>
              <a:blip r:embed="rId21"/>
              <a:stretch>
                <a:fillRect/>
              </a:stretch>
            </p:blipFill>
            <p:spPr>
              <a:xfrm>
                <a:off x="7212700" y="2931609"/>
                <a:ext cx="12488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D2287F30-9089-4687-B453-1143F80F147C}"/>
                  </a:ext>
                </a:extLst>
              </p14:cNvPr>
              <p14:cNvContentPartPr/>
              <p14:nvPr/>
            </p14:nvContentPartPr>
            <p14:xfrm>
              <a:off x="6406151" y="2847752"/>
              <a:ext cx="610401" cy="287205"/>
            </p14:xfrm>
          </p:contentPart>
        </mc:Choice>
        <mc:Fallback xmlns="">
          <p:pic>
            <p:nvPicPr>
              <p:cNvPr id="37" name="Ink 36">
                <a:extLst>
                  <a:ext uri="{FF2B5EF4-FFF2-40B4-BE49-F238E27FC236}">
                    <a16:creationId xmlns:a16="http://schemas.microsoft.com/office/drawing/2014/main" id="{D2287F30-9089-4687-B453-1143F80F147C}"/>
                  </a:ext>
                </a:extLst>
              </p:cNvPr>
              <p:cNvPicPr/>
              <p:nvPr/>
            </p:nvPicPr>
            <p:blipFill>
              <a:blip r:embed="rId23"/>
              <a:stretch>
                <a:fillRect/>
              </a:stretch>
            </p:blipFill>
            <p:spPr>
              <a:xfrm>
                <a:off x="6397153" y="2838686"/>
                <a:ext cx="628036" cy="3049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75F6AB00-90D0-458B-A0AD-7344F09F44A4}"/>
                  </a:ext>
                </a:extLst>
              </p14:cNvPr>
              <p14:cNvContentPartPr/>
              <p14:nvPr/>
            </p14:nvContentPartPr>
            <p14:xfrm>
              <a:off x="7488389" y="2842353"/>
              <a:ext cx="579449" cy="198668"/>
            </p14:xfrm>
          </p:contentPart>
        </mc:Choice>
        <mc:Fallback xmlns="">
          <p:pic>
            <p:nvPicPr>
              <p:cNvPr id="44" name="Ink 43">
                <a:extLst>
                  <a:ext uri="{FF2B5EF4-FFF2-40B4-BE49-F238E27FC236}">
                    <a16:creationId xmlns:a16="http://schemas.microsoft.com/office/drawing/2014/main" id="{75F6AB00-90D0-458B-A0AD-7344F09F44A4}"/>
                  </a:ext>
                </a:extLst>
              </p:cNvPr>
              <p:cNvPicPr/>
              <p:nvPr/>
            </p:nvPicPr>
            <p:blipFill>
              <a:blip r:embed="rId25"/>
              <a:stretch>
                <a:fillRect/>
              </a:stretch>
            </p:blipFill>
            <p:spPr>
              <a:xfrm>
                <a:off x="7479391" y="2833355"/>
                <a:ext cx="597084" cy="21630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F65AD961-9143-4025-8244-606B2137D7C2}"/>
                  </a:ext>
                </a:extLst>
              </p14:cNvPr>
              <p14:cNvContentPartPr/>
              <p14:nvPr/>
            </p14:nvContentPartPr>
            <p14:xfrm>
              <a:off x="8235194" y="2857469"/>
              <a:ext cx="481555" cy="175634"/>
            </p14:xfrm>
          </p:contentPart>
        </mc:Choice>
        <mc:Fallback xmlns="">
          <p:pic>
            <p:nvPicPr>
              <p:cNvPr id="46" name="Ink 45">
                <a:extLst>
                  <a:ext uri="{FF2B5EF4-FFF2-40B4-BE49-F238E27FC236}">
                    <a16:creationId xmlns:a16="http://schemas.microsoft.com/office/drawing/2014/main" id="{F65AD961-9143-4025-8244-606B2137D7C2}"/>
                  </a:ext>
                </a:extLst>
              </p:cNvPr>
              <p:cNvPicPr/>
              <p:nvPr/>
            </p:nvPicPr>
            <p:blipFill>
              <a:blip r:embed="rId27"/>
              <a:stretch>
                <a:fillRect/>
              </a:stretch>
            </p:blipFill>
            <p:spPr>
              <a:xfrm>
                <a:off x="8226196" y="2848471"/>
                <a:ext cx="499190" cy="19326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9139D07E-4156-4938-86BA-A7A721C8880C}"/>
                  </a:ext>
                </a:extLst>
              </p14:cNvPr>
              <p14:cNvContentPartPr/>
              <p14:nvPr/>
            </p14:nvContentPartPr>
            <p14:xfrm>
              <a:off x="6734386" y="3383292"/>
              <a:ext cx="9717" cy="84218"/>
            </p14:xfrm>
          </p:contentPart>
        </mc:Choice>
        <mc:Fallback xmlns="">
          <p:pic>
            <p:nvPicPr>
              <p:cNvPr id="54" name="Ink 53">
                <a:extLst>
                  <a:ext uri="{FF2B5EF4-FFF2-40B4-BE49-F238E27FC236}">
                    <a16:creationId xmlns:a16="http://schemas.microsoft.com/office/drawing/2014/main" id="{9139D07E-4156-4938-86BA-A7A721C8880C}"/>
                  </a:ext>
                </a:extLst>
              </p:cNvPr>
              <p:cNvPicPr/>
              <p:nvPr/>
            </p:nvPicPr>
            <p:blipFill>
              <a:blip r:embed="rId29"/>
              <a:stretch>
                <a:fillRect/>
              </a:stretch>
            </p:blipFill>
            <p:spPr>
              <a:xfrm>
                <a:off x="6725389" y="3374294"/>
                <a:ext cx="27352" cy="10185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7794C82B-51E4-44E5-A22D-A1FFC80041D8}"/>
                  </a:ext>
                </a:extLst>
              </p14:cNvPr>
              <p14:cNvContentPartPr/>
              <p14:nvPr/>
            </p14:nvContentPartPr>
            <p14:xfrm>
              <a:off x="6757059" y="3272081"/>
              <a:ext cx="7918" cy="27713"/>
            </p14:xfrm>
          </p:contentPart>
        </mc:Choice>
        <mc:Fallback xmlns="">
          <p:pic>
            <p:nvPicPr>
              <p:cNvPr id="55" name="Ink 54">
                <a:extLst>
                  <a:ext uri="{FF2B5EF4-FFF2-40B4-BE49-F238E27FC236}">
                    <a16:creationId xmlns:a16="http://schemas.microsoft.com/office/drawing/2014/main" id="{7794C82B-51E4-44E5-A22D-A1FFC80041D8}"/>
                  </a:ext>
                </a:extLst>
              </p:cNvPr>
              <p:cNvPicPr/>
              <p:nvPr/>
            </p:nvPicPr>
            <p:blipFill>
              <a:blip r:embed="rId31"/>
              <a:stretch>
                <a:fillRect/>
              </a:stretch>
            </p:blipFill>
            <p:spPr>
              <a:xfrm>
                <a:off x="6748452" y="3262965"/>
                <a:ext cx="24787" cy="4558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9458E518-14E0-471A-9556-C125892ABC06}"/>
                  </a:ext>
                </a:extLst>
              </p14:cNvPr>
              <p14:cNvContentPartPr/>
              <p14:nvPr/>
            </p14:nvContentPartPr>
            <p14:xfrm>
              <a:off x="7145758" y="3360258"/>
              <a:ext cx="167716" cy="73781"/>
            </p14:xfrm>
          </p:contentPart>
        </mc:Choice>
        <mc:Fallback xmlns="">
          <p:pic>
            <p:nvPicPr>
              <p:cNvPr id="58" name="Ink 57">
                <a:extLst>
                  <a:ext uri="{FF2B5EF4-FFF2-40B4-BE49-F238E27FC236}">
                    <a16:creationId xmlns:a16="http://schemas.microsoft.com/office/drawing/2014/main" id="{9458E518-14E0-471A-9556-C125892ABC06}"/>
                  </a:ext>
                </a:extLst>
              </p:cNvPr>
              <p:cNvPicPr/>
              <p:nvPr/>
            </p:nvPicPr>
            <p:blipFill>
              <a:blip r:embed="rId33"/>
              <a:stretch>
                <a:fillRect/>
              </a:stretch>
            </p:blipFill>
            <p:spPr>
              <a:xfrm>
                <a:off x="7136780" y="3351260"/>
                <a:ext cx="185314" cy="9141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174FD028-C5B7-4FC2-B16B-50E89B51164F}"/>
                  </a:ext>
                </a:extLst>
              </p14:cNvPr>
              <p14:cNvContentPartPr/>
              <p14:nvPr/>
            </p14:nvContentPartPr>
            <p14:xfrm>
              <a:off x="7480831" y="3336504"/>
              <a:ext cx="30952" cy="8998"/>
            </p14:xfrm>
          </p:contentPart>
        </mc:Choice>
        <mc:Fallback xmlns="">
          <p:pic>
            <p:nvPicPr>
              <p:cNvPr id="59" name="Ink 58">
                <a:extLst>
                  <a:ext uri="{FF2B5EF4-FFF2-40B4-BE49-F238E27FC236}">
                    <a16:creationId xmlns:a16="http://schemas.microsoft.com/office/drawing/2014/main" id="{174FD028-C5B7-4FC2-B16B-50E89B51164F}"/>
                  </a:ext>
                </a:extLst>
              </p:cNvPr>
              <p:cNvPicPr/>
              <p:nvPr/>
            </p:nvPicPr>
            <p:blipFill>
              <a:blip r:embed="rId35"/>
              <a:stretch>
                <a:fillRect/>
              </a:stretch>
            </p:blipFill>
            <p:spPr>
              <a:xfrm>
                <a:off x="7471833" y="3327506"/>
                <a:ext cx="48587"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5C223FB2-4490-45AD-B025-4C5EF5329FCC}"/>
                  </a:ext>
                </a:extLst>
              </p14:cNvPr>
              <p14:cNvContentPartPr/>
              <p14:nvPr/>
            </p14:nvContentPartPr>
            <p14:xfrm>
              <a:off x="7480831" y="3375734"/>
              <a:ext cx="99334" cy="33111"/>
            </p14:xfrm>
          </p:contentPart>
        </mc:Choice>
        <mc:Fallback xmlns="">
          <p:pic>
            <p:nvPicPr>
              <p:cNvPr id="60" name="Ink 59">
                <a:extLst>
                  <a:ext uri="{FF2B5EF4-FFF2-40B4-BE49-F238E27FC236}">
                    <a16:creationId xmlns:a16="http://schemas.microsoft.com/office/drawing/2014/main" id="{5C223FB2-4490-45AD-B025-4C5EF5329FCC}"/>
                  </a:ext>
                </a:extLst>
              </p:cNvPr>
              <p:cNvPicPr/>
              <p:nvPr/>
            </p:nvPicPr>
            <p:blipFill>
              <a:blip r:embed="rId37"/>
              <a:stretch>
                <a:fillRect/>
              </a:stretch>
            </p:blipFill>
            <p:spPr>
              <a:xfrm>
                <a:off x="7471833" y="3366638"/>
                <a:ext cx="116969" cy="509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E6BF7562-3B41-4C51-9D35-99C9C97284F0}"/>
                  </a:ext>
                </a:extLst>
              </p14:cNvPr>
              <p14:cNvContentPartPr/>
              <p14:nvPr/>
            </p14:nvContentPartPr>
            <p14:xfrm>
              <a:off x="6839838" y="3314910"/>
              <a:ext cx="192550" cy="137124"/>
            </p14:xfrm>
          </p:contentPart>
        </mc:Choice>
        <mc:Fallback xmlns="">
          <p:pic>
            <p:nvPicPr>
              <p:cNvPr id="61" name="Ink 60">
                <a:extLst>
                  <a:ext uri="{FF2B5EF4-FFF2-40B4-BE49-F238E27FC236}">
                    <a16:creationId xmlns:a16="http://schemas.microsoft.com/office/drawing/2014/main" id="{E6BF7562-3B41-4C51-9D35-99C9C97284F0}"/>
                  </a:ext>
                </a:extLst>
              </p:cNvPr>
              <p:cNvPicPr/>
              <p:nvPr/>
            </p:nvPicPr>
            <p:blipFill>
              <a:blip r:embed="rId39"/>
              <a:stretch>
                <a:fillRect/>
              </a:stretch>
            </p:blipFill>
            <p:spPr>
              <a:xfrm>
                <a:off x="6830840" y="3305912"/>
                <a:ext cx="210185" cy="15475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7DE99243-7B1A-42E2-9EE6-764362BB892F}"/>
                  </a:ext>
                </a:extLst>
              </p14:cNvPr>
              <p14:cNvContentPartPr/>
              <p14:nvPr/>
            </p14:nvContentPartPr>
            <p14:xfrm>
              <a:off x="5941872" y="3276759"/>
              <a:ext cx="594925" cy="312759"/>
            </p14:xfrm>
          </p:contentPart>
        </mc:Choice>
        <mc:Fallback xmlns="">
          <p:pic>
            <p:nvPicPr>
              <p:cNvPr id="62" name="Ink 61">
                <a:extLst>
                  <a:ext uri="{FF2B5EF4-FFF2-40B4-BE49-F238E27FC236}">
                    <a16:creationId xmlns:a16="http://schemas.microsoft.com/office/drawing/2014/main" id="{7DE99243-7B1A-42E2-9EE6-764362BB892F}"/>
                  </a:ext>
                </a:extLst>
              </p:cNvPr>
              <p:cNvPicPr/>
              <p:nvPr/>
            </p:nvPicPr>
            <p:blipFill>
              <a:blip r:embed="rId41"/>
              <a:stretch>
                <a:fillRect/>
              </a:stretch>
            </p:blipFill>
            <p:spPr>
              <a:xfrm>
                <a:off x="5932869" y="3267761"/>
                <a:ext cx="612571" cy="33039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451F10F0-0814-4898-A41D-3666EA418B03}"/>
                  </a:ext>
                </a:extLst>
              </p14:cNvPr>
              <p14:cNvContentPartPr/>
              <p14:nvPr/>
            </p14:nvContentPartPr>
            <p14:xfrm>
              <a:off x="7892204" y="3321748"/>
              <a:ext cx="152600" cy="145762"/>
            </p14:xfrm>
          </p:contentPart>
        </mc:Choice>
        <mc:Fallback xmlns="">
          <p:pic>
            <p:nvPicPr>
              <p:cNvPr id="63" name="Ink 62">
                <a:extLst>
                  <a:ext uri="{FF2B5EF4-FFF2-40B4-BE49-F238E27FC236}">
                    <a16:creationId xmlns:a16="http://schemas.microsoft.com/office/drawing/2014/main" id="{451F10F0-0814-4898-A41D-3666EA418B03}"/>
                  </a:ext>
                </a:extLst>
              </p:cNvPr>
              <p:cNvPicPr/>
              <p:nvPr/>
            </p:nvPicPr>
            <p:blipFill>
              <a:blip r:embed="rId43"/>
              <a:stretch>
                <a:fillRect/>
              </a:stretch>
            </p:blipFill>
            <p:spPr>
              <a:xfrm>
                <a:off x="7883228" y="3312750"/>
                <a:ext cx="170194" cy="16339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2912C3DD-BE8A-4087-B0C6-A1A271BBE891}"/>
                  </a:ext>
                </a:extLst>
              </p14:cNvPr>
              <p14:cNvContentPartPr/>
              <p14:nvPr/>
            </p14:nvContentPartPr>
            <p14:xfrm>
              <a:off x="8133701" y="3290076"/>
              <a:ext cx="132086" cy="200468"/>
            </p14:xfrm>
          </p:contentPart>
        </mc:Choice>
        <mc:Fallback xmlns="">
          <p:pic>
            <p:nvPicPr>
              <p:cNvPr id="64" name="Ink 63">
                <a:extLst>
                  <a:ext uri="{FF2B5EF4-FFF2-40B4-BE49-F238E27FC236}">
                    <a16:creationId xmlns:a16="http://schemas.microsoft.com/office/drawing/2014/main" id="{2912C3DD-BE8A-4087-B0C6-A1A271BBE891}"/>
                  </a:ext>
                </a:extLst>
              </p:cNvPr>
              <p:cNvPicPr/>
              <p:nvPr/>
            </p:nvPicPr>
            <p:blipFill>
              <a:blip r:embed="rId45"/>
              <a:stretch>
                <a:fillRect/>
              </a:stretch>
            </p:blipFill>
            <p:spPr>
              <a:xfrm>
                <a:off x="8124703" y="3281078"/>
                <a:ext cx="149721" cy="21810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D613C683-B837-48B4-96F3-DBA86AA5A9A1}"/>
                  </a:ext>
                </a:extLst>
              </p14:cNvPr>
              <p14:cNvContentPartPr/>
              <p14:nvPr/>
            </p14:nvContentPartPr>
            <p14:xfrm>
              <a:off x="8325531" y="3360258"/>
              <a:ext cx="116250" cy="91776"/>
            </p14:xfrm>
          </p:contentPart>
        </mc:Choice>
        <mc:Fallback xmlns="">
          <p:pic>
            <p:nvPicPr>
              <p:cNvPr id="65" name="Ink 64">
                <a:extLst>
                  <a:ext uri="{FF2B5EF4-FFF2-40B4-BE49-F238E27FC236}">
                    <a16:creationId xmlns:a16="http://schemas.microsoft.com/office/drawing/2014/main" id="{D613C683-B837-48B4-96F3-DBA86AA5A9A1}"/>
                  </a:ext>
                </a:extLst>
              </p:cNvPr>
              <p:cNvPicPr/>
              <p:nvPr/>
            </p:nvPicPr>
            <p:blipFill>
              <a:blip r:embed="rId47"/>
              <a:stretch>
                <a:fillRect/>
              </a:stretch>
            </p:blipFill>
            <p:spPr>
              <a:xfrm>
                <a:off x="8316533" y="3351260"/>
                <a:ext cx="133885" cy="10941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696100FE-A471-4E56-A1A6-A46196F7BC05}"/>
                  </a:ext>
                </a:extLst>
              </p14:cNvPr>
              <p14:cNvContentPartPr/>
              <p14:nvPr/>
            </p14:nvContentPartPr>
            <p14:xfrm>
              <a:off x="8524559" y="3280719"/>
              <a:ext cx="160158" cy="201907"/>
            </p14:xfrm>
          </p:contentPart>
        </mc:Choice>
        <mc:Fallback xmlns="">
          <p:pic>
            <p:nvPicPr>
              <p:cNvPr id="66" name="Ink 65">
                <a:extLst>
                  <a:ext uri="{FF2B5EF4-FFF2-40B4-BE49-F238E27FC236}">
                    <a16:creationId xmlns:a16="http://schemas.microsoft.com/office/drawing/2014/main" id="{696100FE-A471-4E56-A1A6-A46196F7BC05}"/>
                  </a:ext>
                </a:extLst>
              </p:cNvPr>
              <p:cNvPicPr/>
              <p:nvPr/>
            </p:nvPicPr>
            <p:blipFill>
              <a:blip r:embed="rId49"/>
              <a:stretch>
                <a:fillRect/>
              </a:stretch>
            </p:blipFill>
            <p:spPr>
              <a:xfrm>
                <a:off x="8515561" y="3271721"/>
                <a:ext cx="177793" cy="21954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7" name="Ink 76">
                <a:extLst>
                  <a:ext uri="{FF2B5EF4-FFF2-40B4-BE49-F238E27FC236}">
                    <a16:creationId xmlns:a16="http://schemas.microsoft.com/office/drawing/2014/main" id="{090302E9-7E3B-4A9E-92BE-91AF3A8D9484}"/>
                  </a:ext>
                </a:extLst>
              </p14:cNvPr>
              <p14:cNvContentPartPr/>
              <p14:nvPr/>
            </p14:nvContentPartPr>
            <p14:xfrm>
              <a:off x="6730426" y="3688852"/>
              <a:ext cx="613640" cy="220263"/>
            </p14:xfrm>
          </p:contentPart>
        </mc:Choice>
        <mc:Fallback xmlns="">
          <p:pic>
            <p:nvPicPr>
              <p:cNvPr id="77" name="Ink 76">
                <a:extLst>
                  <a:ext uri="{FF2B5EF4-FFF2-40B4-BE49-F238E27FC236}">
                    <a16:creationId xmlns:a16="http://schemas.microsoft.com/office/drawing/2014/main" id="{090302E9-7E3B-4A9E-92BE-91AF3A8D9484}"/>
                  </a:ext>
                </a:extLst>
              </p:cNvPr>
              <p:cNvPicPr/>
              <p:nvPr/>
            </p:nvPicPr>
            <p:blipFill>
              <a:blip r:embed="rId51"/>
              <a:stretch>
                <a:fillRect/>
              </a:stretch>
            </p:blipFill>
            <p:spPr>
              <a:xfrm>
                <a:off x="6721428" y="3679869"/>
                <a:ext cx="631275" cy="23787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8" name="Ink 77">
                <a:extLst>
                  <a:ext uri="{FF2B5EF4-FFF2-40B4-BE49-F238E27FC236}">
                    <a16:creationId xmlns:a16="http://schemas.microsoft.com/office/drawing/2014/main" id="{95D5A353-ED9F-471E-B0CD-17A84AC8942C}"/>
                  </a:ext>
                </a:extLst>
              </p14:cNvPr>
              <p14:cNvContentPartPr/>
              <p14:nvPr/>
            </p14:nvContentPartPr>
            <p14:xfrm>
              <a:off x="6001976" y="3716925"/>
              <a:ext cx="626237" cy="253374"/>
            </p14:xfrm>
          </p:contentPart>
        </mc:Choice>
        <mc:Fallback xmlns="">
          <p:pic>
            <p:nvPicPr>
              <p:cNvPr id="78" name="Ink 77">
                <a:extLst>
                  <a:ext uri="{FF2B5EF4-FFF2-40B4-BE49-F238E27FC236}">
                    <a16:creationId xmlns:a16="http://schemas.microsoft.com/office/drawing/2014/main" id="{95D5A353-ED9F-471E-B0CD-17A84AC8942C}"/>
                  </a:ext>
                </a:extLst>
              </p:cNvPr>
              <p:cNvPicPr/>
              <p:nvPr/>
            </p:nvPicPr>
            <p:blipFill>
              <a:blip r:embed="rId53"/>
              <a:stretch>
                <a:fillRect/>
              </a:stretch>
            </p:blipFill>
            <p:spPr>
              <a:xfrm>
                <a:off x="5992973" y="3707927"/>
                <a:ext cx="643883" cy="27100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3" name="Ink 82">
                <a:extLst>
                  <a:ext uri="{FF2B5EF4-FFF2-40B4-BE49-F238E27FC236}">
                    <a16:creationId xmlns:a16="http://schemas.microsoft.com/office/drawing/2014/main" id="{8FB2C01D-0A36-442A-B15B-100A93071B05}"/>
                  </a:ext>
                </a:extLst>
              </p14:cNvPr>
              <p14:cNvContentPartPr/>
              <p14:nvPr/>
            </p14:nvContentPartPr>
            <p14:xfrm>
              <a:off x="7960226" y="3631267"/>
              <a:ext cx="436206" cy="283966"/>
            </p14:xfrm>
          </p:contentPart>
        </mc:Choice>
        <mc:Fallback xmlns="">
          <p:pic>
            <p:nvPicPr>
              <p:cNvPr id="83" name="Ink 82">
                <a:extLst>
                  <a:ext uri="{FF2B5EF4-FFF2-40B4-BE49-F238E27FC236}">
                    <a16:creationId xmlns:a16="http://schemas.microsoft.com/office/drawing/2014/main" id="{8FB2C01D-0A36-442A-B15B-100A93071B05}"/>
                  </a:ext>
                </a:extLst>
              </p:cNvPr>
              <p:cNvPicPr/>
              <p:nvPr/>
            </p:nvPicPr>
            <p:blipFill>
              <a:blip r:embed="rId55"/>
              <a:stretch>
                <a:fillRect/>
              </a:stretch>
            </p:blipFill>
            <p:spPr>
              <a:xfrm>
                <a:off x="7951228" y="3622269"/>
                <a:ext cx="453841" cy="30160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429FFB74-D06E-4F43-AAB1-F2737350C599}"/>
                  </a:ext>
                </a:extLst>
              </p14:cNvPr>
              <p14:cNvContentPartPr/>
              <p14:nvPr/>
            </p14:nvContentPartPr>
            <p14:xfrm>
              <a:off x="7587363" y="3748957"/>
              <a:ext cx="46428" cy="61184"/>
            </p14:xfrm>
          </p:contentPart>
        </mc:Choice>
        <mc:Fallback xmlns="">
          <p:pic>
            <p:nvPicPr>
              <p:cNvPr id="84" name="Ink 83">
                <a:extLst>
                  <a:ext uri="{FF2B5EF4-FFF2-40B4-BE49-F238E27FC236}">
                    <a16:creationId xmlns:a16="http://schemas.microsoft.com/office/drawing/2014/main" id="{429FFB74-D06E-4F43-AAB1-F2737350C599}"/>
                  </a:ext>
                </a:extLst>
              </p:cNvPr>
              <p:cNvPicPr/>
              <p:nvPr/>
            </p:nvPicPr>
            <p:blipFill>
              <a:blip r:embed="rId57"/>
              <a:stretch>
                <a:fillRect/>
              </a:stretch>
            </p:blipFill>
            <p:spPr>
              <a:xfrm>
                <a:off x="7578295" y="3739959"/>
                <a:ext cx="64201" cy="7881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Ink 86">
                <a:extLst>
                  <a:ext uri="{FF2B5EF4-FFF2-40B4-BE49-F238E27FC236}">
                    <a16:creationId xmlns:a16="http://schemas.microsoft.com/office/drawing/2014/main" id="{EC164424-1613-4AB4-AF1A-B43C850A5DA4}"/>
                  </a:ext>
                </a:extLst>
              </p14:cNvPr>
              <p14:cNvContentPartPr/>
              <p14:nvPr/>
            </p14:nvContentPartPr>
            <p14:xfrm>
              <a:off x="8841637" y="3636666"/>
              <a:ext cx="48947" cy="196509"/>
            </p14:xfrm>
          </p:contentPart>
        </mc:Choice>
        <mc:Fallback xmlns="">
          <p:pic>
            <p:nvPicPr>
              <p:cNvPr id="87" name="Ink 86">
                <a:extLst>
                  <a:ext uri="{FF2B5EF4-FFF2-40B4-BE49-F238E27FC236}">
                    <a16:creationId xmlns:a16="http://schemas.microsoft.com/office/drawing/2014/main" id="{EC164424-1613-4AB4-AF1A-B43C850A5DA4}"/>
                  </a:ext>
                </a:extLst>
              </p:cNvPr>
              <p:cNvPicPr/>
              <p:nvPr/>
            </p:nvPicPr>
            <p:blipFill>
              <a:blip r:embed="rId59"/>
              <a:stretch>
                <a:fillRect/>
              </a:stretch>
            </p:blipFill>
            <p:spPr>
              <a:xfrm>
                <a:off x="8832639" y="3627668"/>
                <a:ext cx="66582" cy="21414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3" name="Ink 92">
                <a:extLst>
                  <a:ext uri="{FF2B5EF4-FFF2-40B4-BE49-F238E27FC236}">
                    <a16:creationId xmlns:a16="http://schemas.microsoft.com/office/drawing/2014/main" id="{204038AF-3E51-49F8-B643-BFE87495DCB9}"/>
                  </a:ext>
                </a:extLst>
              </p14:cNvPr>
              <p14:cNvContentPartPr/>
              <p14:nvPr/>
            </p14:nvContentPartPr>
            <p14:xfrm>
              <a:off x="9712969" y="3710087"/>
              <a:ext cx="92496" cy="8638"/>
            </p14:xfrm>
          </p:contentPart>
        </mc:Choice>
        <mc:Fallback xmlns="">
          <p:pic>
            <p:nvPicPr>
              <p:cNvPr id="93" name="Ink 92">
                <a:extLst>
                  <a:ext uri="{FF2B5EF4-FFF2-40B4-BE49-F238E27FC236}">
                    <a16:creationId xmlns:a16="http://schemas.microsoft.com/office/drawing/2014/main" id="{204038AF-3E51-49F8-B643-BFE87495DCB9}"/>
                  </a:ext>
                </a:extLst>
              </p:cNvPr>
              <p:cNvPicPr/>
              <p:nvPr/>
            </p:nvPicPr>
            <p:blipFill>
              <a:blip r:embed="rId61"/>
              <a:stretch>
                <a:fillRect/>
              </a:stretch>
            </p:blipFill>
            <p:spPr>
              <a:xfrm>
                <a:off x="9703971" y="3701089"/>
                <a:ext cx="110131" cy="2627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5" name="Ink 94">
                <a:extLst>
                  <a:ext uri="{FF2B5EF4-FFF2-40B4-BE49-F238E27FC236}">
                    <a16:creationId xmlns:a16="http://schemas.microsoft.com/office/drawing/2014/main" id="{65ED9781-EED2-42B7-8586-9AB2B57F5719}"/>
                  </a:ext>
                </a:extLst>
              </p14:cNvPr>
              <p14:cNvContentPartPr/>
              <p14:nvPr/>
            </p14:nvContentPartPr>
            <p14:xfrm>
              <a:off x="8974802" y="3598876"/>
              <a:ext cx="631995" cy="318157"/>
            </p14:xfrm>
          </p:contentPart>
        </mc:Choice>
        <mc:Fallback xmlns="">
          <p:pic>
            <p:nvPicPr>
              <p:cNvPr id="95" name="Ink 94">
                <a:extLst>
                  <a:ext uri="{FF2B5EF4-FFF2-40B4-BE49-F238E27FC236}">
                    <a16:creationId xmlns:a16="http://schemas.microsoft.com/office/drawing/2014/main" id="{65ED9781-EED2-42B7-8586-9AB2B57F5719}"/>
                  </a:ext>
                </a:extLst>
              </p:cNvPr>
              <p:cNvPicPr/>
              <p:nvPr/>
            </p:nvPicPr>
            <p:blipFill>
              <a:blip r:embed="rId63"/>
              <a:stretch>
                <a:fillRect/>
              </a:stretch>
            </p:blipFill>
            <p:spPr>
              <a:xfrm>
                <a:off x="8965804" y="3589878"/>
                <a:ext cx="649630" cy="33579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6" name="Ink 95">
                <a:extLst>
                  <a:ext uri="{FF2B5EF4-FFF2-40B4-BE49-F238E27FC236}">
                    <a16:creationId xmlns:a16="http://schemas.microsoft.com/office/drawing/2014/main" id="{910944A9-18DD-4437-A162-7E7F07C6F4F9}"/>
                  </a:ext>
                </a:extLst>
              </p14:cNvPr>
              <p14:cNvContentPartPr/>
              <p14:nvPr/>
            </p14:nvContentPartPr>
            <p14:xfrm>
              <a:off x="8477771" y="3695691"/>
              <a:ext cx="275688" cy="144322"/>
            </p14:xfrm>
          </p:contentPart>
        </mc:Choice>
        <mc:Fallback xmlns="">
          <p:pic>
            <p:nvPicPr>
              <p:cNvPr id="96" name="Ink 95">
                <a:extLst>
                  <a:ext uri="{FF2B5EF4-FFF2-40B4-BE49-F238E27FC236}">
                    <a16:creationId xmlns:a16="http://schemas.microsoft.com/office/drawing/2014/main" id="{910944A9-18DD-4437-A162-7E7F07C6F4F9}"/>
                  </a:ext>
                </a:extLst>
              </p:cNvPr>
              <p:cNvPicPr/>
              <p:nvPr/>
            </p:nvPicPr>
            <p:blipFill>
              <a:blip r:embed="rId65"/>
              <a:stretch>
                <a:fillRect/>
              </a:stretch>
            </p:blipFill>
            <p:spPr>
              <a:xfrm>
                <a:off x="8468773" y="3686693"/>
                <a:ext cx="293323" cy="16195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8" name="Ink 97">
                <a:extLst>
                  <a:ext uri="{FF2B5EF4-FFF2-40B4-BE49-F238E27FC236}">
                    <a16:creationId xmlns:a16="http://schemas.microsoft.com/office/drawing/2014/main" id="{B30B5E5F-5741-4B2A-985B-B0A0A653BF3C}"/>
                  </a:ext>
                </a:extLst>
              </p14:cNvPr>
              <p14:cNvContentPartPr/>
              <p14:nvPr/>
            </p14:nvContentPartPr>
            <p14:xfrm>
              <a:off x="10428823" y="3596716"/>
              <a:ext cx="8278" cy="23034"/>
            </p14:xfrm>
          </p:contentPart>
        </mc:Choice>
        <mc:Fallback xmlns="">
          <p:pic>
            <p:nvPicPr>
              <p:cNvPr id="98" name="Ink 97">
                <a:extLst>
                  <a:ext uri="{FF2B5EF4-FFF2-40B4-BE49-F238E27FC236}">
                    <a16:creationId xmlns:a16="http://schemas.microsoft.com/office/drawing/2014/main" id="{B30B5E5F-5741-4B2A-985B-B0A0A653BF3C}"/>
                  </a:ext>
                </a:extLst>
              </p:cNvPr>
              <p:cNvPicPr/>
              <p:nvPr/>
            </p:nvPicPr>
            <p:blipFill>
              <a:blip r:embed="rId67"/>
              <a:stretch>
                <a:fillRect/>
              </a:stretch>
            </p:blipFill>
            <p:spPr>
              <a:xfrm>
                <a:off x="10419825" y="3587718"/>
                <a:ext cx="25914" cy="4066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9" name="Ink 98">
                <a:extLst>
                  <a:ext uri="{FF2B5EF4-FFF2-40B4-BE49-F238E27FC236}">
                    <a16:creationId xmlns:a16="http://schemas.microsoft.com/office/drawing/2014/main" id="{6E7C92B4-8D7F-4791-8842-4C1743B0524D}"/>
                  </a:ext>
                </a:extLst>
              </p14:cNvPr>
              <p14:cNvContentPartPr/>
              <p14:nvPr/>
            </p14:nvContentPartPr>
            <p14:xfrm>
              <a:off x="10459055" y="3764073"/>
              <a:ext cx="23754" cy="107252"/>
            </p14:xfrm>
          </p:contentPart>
        </mc:Choice>
        <mc:Fallback xmlns="">
          <p:pic>
            <p:nvPicPr>
              <p:cNvPr id="99" name="Ink 98">
                <a:extLst>
                  <a:ext uri="{FF2B5EF4-FFF2-40B4-BE49-F238E27FC236}">
                    <a16:creationId xmlns:a16="http://schemas.microsoft.com/office/drawing/2014/main" id="{6E7C92B4-8D7F-4791-8842-4C1743B0524D}"/>
                  </a:ext>
                </a:extLst>
              </p:cNvPr>
              <p:cNvPicPr/>
              <p:nvPr/>
            </p:nvPicPr>
            <p:blipFill>
              <a:blip r:embed="rId69"/>
              <a:stretch>
                <a:fillRect/>
              </a:stretch>
            </p:blipFill>
            <p:spPr>
              <a:xfrm>
                <a:off x="10450057" y="3755075"/>
                <a:ext cx="41390" cy="1248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id="{E043ABA8-B564-4C29-BC93-BDF1EEAFB791}"/>
                  </a:ext>
                </a:extLst>
              </p14:cNvPr>
              <p14:cNvContentPartPr/>
              <p14:nvPr/>
            </p14:nvContentPartPr>
            <p14:xfrm>
              <a:off x="8829400" y="3260204"/>
              <a:ext cx="15476" cy="8998"/>
            </p14:xfrm>
          </p:contentPart>
        </mc:Choice>
        <mc:Fallback xmlns="">
          <p:pic>
            <p:nvPicPr>
              <p:cNvPr id="100" name="Ink 99">
                <a:extLst>
                  <a:ext uri="{FF2B5EF4-FFF2-40B4-BE49-F238E27FC236}">
                    <a16:creationId xmlns:a16="http://schemas.microsoft.com/office/drawing/2014/main" id="{E043ABA8-B564-4C29-BC93-BDF1EEAFB791}"/>
                  </a:ext>
                </a:extLst>
              </p:cNvPr>
              <p:cNvPicPr/>
              <p:nvPr/>
            </p:nvPicPr>
            <p:blipFill>
              <a:blip r:embed="rId71"/>
              <a:stretch>
                <a:fillRect/>
              </a:stretch>
            </p:blipFill>
            <p:spPr>
              <a:xfrm>
                <a:off x="8820402" y="3251206"/>
                <a:ext cx="33111" cy="2663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id="{FC852E71-4CF5-4833-98B0-D7002C85053A}"/>
                  </a:ext>
                </a:extLst>
              </p14:cNvPr>
              <p14:cNvContentPartPr/>
              <p14:nvPr/>
            </p14:nvContentPartPr>
            <p14:xfrm>
              <a:off x="8829400" y="3398408"/>
              <a:ext cx="46428" cy="76660"/>
            </p14:xfrm>
          </p:contentPart>
        </mc:Choice>
        <mc:Fallback xmlns="">
          <p:pic>
            <p:nvPicPr>
              <p:cNvPr id="101" name="Ink 100">
                <a:extLst>
                  <a:ext uri="{FF2B5EF4-FFF2-40B4-BE49-F238E27FC236}">
                    <a16:creationId xmlns:a16="http://schemas.microsoft.com/office/drawing/2014/main" id="{FC852E71-4CF5-4833-98B0-D7002C85053A}"/>
                  </a:ext>
                </a:extLst>
              </p:cNvPr>
              <p:cNvPicPr/>
              <p:nvPr/>
            </p:nvPicPr>
            <p:blipFill>
              <a:blip r:embed="rId73"/>
              <a:stretch>
                <a:fillRect/>
              </a:stretch>
            </p:blipFill>
            <p:spPr>
              <a:xfrm>
                <a:off x="8820402" y="3389410"/>
                <a:ext cx="64063" cy="9429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20149647-D18F-4D8E-8CF0-70EE1A4A481C}"/>
                  </a:ext>
                </a:extLst>
              </p14:cNvPr>
              <p14:cNvContentPartPr/>
              <p14:nvPr/>
            </p14:nvContentPartPr>
            <p14:xfrm>
              <a:off x="8935932" y="2918653"/>
              <a:ext cx="15476" cy="23034"/>
            </p14:xfrm>
          </p:contentPart>
        </mc:Choice>
        <mc:Fallback xmlns="">
          <p:pic>
            <p:nvPicPr>
              <p:cNvPr id="102" name="Ink 101">
                <a:extLst>
                  <a:ext uri="{FF2B5EF4-FFF2-40B4-BE49-F238E27FC236}">
                    <a16:creationId xmlns:a16="http://schemas.microsoft.com/office/drawing/2014/main" id="{20149647-D18F-4D8E-8CF0-70EE1A4A481C}"/>
                  </a:ext>
                </a:extLst>
              </p:cNvPr>
              <p:cNvPicPr/>
              <p:nvPr/>
            </p:nvPicPr>
            <p:blipFill>
              <a:blip r:embed="rId75"/>
              <a:stretch>
                <a:fillRect/>
              </a:stretch>
            </p:blipFill>
            <p:spPr>
              <a:xfrm>
                <a:off x="8926934" y="2909655"/>
                <a:ext cx="33111" cy="4066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2">
                <a:extLst>
                  <a:ext uri="{FF2B5EF4-FFF2-40B4-BE49-F238E27FC236}">
                    <a16:creationId xmlns:a16="http://schemas.microsoft.com/office/drawing/2014/main" id="{2ED2DA9E-0E48-4DB0-BDF7-8A661801CA09}"/>
                  </a:ext>
                </a:extLst>
              </p14:cNvPr>
              <p14:cNvContentPartPr/>
              <p14:nvPr/>
            </p14:nvContentPartPr>
            <p14:xfrm>
              <a:off x="8905340" y="3048219"/>
              <a:ext cx="38510" cy="76300"/>
            </p14:xfrm>
          </p:contentPart>
        </mc:Choice>
        <mc:Fallback xmlns="">
          <p:pic>
            <p:nvPicPr>
              <p:cNvPr id="103" name="Ink 102">
                <a:extLst>
                  <a:ext uri="{FF2B5EF4-FFF2-40B4-BE49-F238E27FC236}">
                    <a16:creationId xmlns:a16="http://schemas.microsoft.com/office/drawing/2014/main" id="{2ED2DA9E-0E48-4DB0-BDF7-8A661801CA09}"/>
                  </a:ext>
                </a:extLst>
              </p:cNvPr>
              <p:cNvPicPr/>
              <p:nvPr/>
            </p:nvPicPr>
            <p:blipFill>
              <a:blip r:embed="rId77"/>
              <a:stretch>
                <a:fillRect/>
              </a:stretch>
            </p:blipFill>
            <p:spPr>
              <a:xfrm>
                <a:off x="8896342" y="3039221"/>
                <a:ext cx="56145" cy="9393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4" name="Ink 103">
                <a:extLst>
                  <a:ext uri="{FF2B5EF4-FFF2-40B4-BE49-F238E27FC236}">
                    <a16:creationId xmlns:a16="http://schemas.microsoft.com/office/drawing/2014/main" id="{4AC80EB4-617B-4137-B8EA-EBF8C3D3D400}"/>
                  </a:ext>
                </a:extLst>
              </p14:cNvPr>
              <p14:cNvContentPartPr/>
              <p14:nvPr/>
            </p14:nvContentPartPr>
            <p14:xfrm>
              <a:off x="9933952" y="3581240"/>
              <a:ext cx="342991" cy="299082"/>
            </p14:xfrm>
          </p:contentPart>
        </mc:Choice>
        <mc:Fallback xmlns="">
          <p:pic>
            <p:nvPicPr>
              <p:cNvPr id="104" name="Ink 103">
                <a:extLst>
                  <a:ext uri="{FF2B5EF4-FFF2-40B4-BE49-F238E27FC236}">
                    <a16:creationId xmlns:a16="http://schemas.microsoft.com/office/drawing/2014/main" id="{4AC80EB4-617B-4137-B8EA-EBF8C3D3D400}"/>
                  </a:ext>
                </a:extLst>
              </p:cNvPr>
              <p:cNvPicPr/>
              <p:nvPr/>
            </p:nvPicPr>
            <p:blipFill>
              <a:blip r:embed="rId79"/>
              <a:stretch>
                <a:fillRect/>
              </a:stretch>
            </p:blipFill>
            <p:spPr>
              <a:xfrm>
                <a:off x="9924954" y="3572242"/>
                <a:ext cx="360626" cy="31671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4">
                <a:extLst>
                  <a:ext uri="{FF2B5EF4-FFF2-40B4-BE49-F238E27FC236}">
                    <a16:creationId xmlns:a16="http://schemas.microsoft.com/office/drawing/2014/main" id="{DB2B895B-9D4B-4CB6-8CBE-B35D9EC822BD}"/>
                  </a:ext>
                </a:extLst>
              </p14:cNvPr>
              <p14:cNvContentPartPr/>
              <p14:nvPr/>
            </p14:nvContentPartPr>
            <p14:xfrm>
              <a:off x="2034010" y="2362598"/>
              <a:ext cx="360" cy="360"/>
            </p14:xfrm>
          </p:contentPart>
        </mc:Choice>
        <mc:Fallback xmlns="">
          <p:pic>
            <p:nvPicPr>
              <p:cNvPr id="105" name="Ink 104">
                <a:extLst>
                  <a:ext uri="{FF2B5EF4-FFF2-40B4-BE49-F238E27FC236}">
                    <a16:creationId xmlns:a16="http://schemas.microsoft.com/office/drawing/2014/main" id="{DB2B895B-9D4B-4CB6-8CBE-B35D9EC822BD}"/>
                  </a:ext>
                </a:extLst>
              </p:cNvPr>
              <p:cNvPicPr/>
              <p:nvPr/>
            </p:nvPicPr>
            <p:blipFill>
              <a:blip r:embed="rId81"/>
              <a:stretch>
                <a:fillRect/>
              </a:stretch>
            </p:blipFill>
            <p:spPr>
              <a:xfrm>
                <a:off x="2025010" y="2353598"/>
                <a:ext cx="18000" cy="18000"/>
              </a:xfrm>
              <a:prstGeom prst="rect">
                <a:avLst/>
              </a:prstGeom>
            </p:spPr>
          </p:pic>
        </mc:Fallback>
      </mc:AlternateContent>
      <p:graphicFrame>
        <p:nvGraphicFramePr>
          <p:cNvPr id="106" name="Table 105">
            <a:extLst>
              <a:ext uri="{FF2B5EF4-FFF2-40B4-BE49-F238E27FC236}">
                <a16:creationId xmlns:a16="http://schemas.microsoft.com/office/drawing/2014/main" id="{1744145A-CAFA-418B-A3F8-4AE35184F71D}"/>
              </a:ext>
            </a:extLst>
          </p:cNvPr>
          <p:cNvGraphicFramePr>
            <a:graphicFrameLocks noGrp="1"/>
          </p:cNvGraphicFramePr>
          <p:nvPr>
            <p:extLst>
              <p:ext uri="{D42A27DB-BD31-4B8C-83A1-F6EECF244321}">
                <p14:modId xmlns:p14="http://schemas.microsoft.com/office/powerpoint/2010/main" val="1189727209"/>
              </p:ext>
            </p:extLst>
          </p:nvPr>
        </p:nvGraphicFramePr>
        <p:xfrm>
          <a:off x="261127" y="5636964"/>
          <a:ext cx="8125888" cy="457176"/>
        </p:xfrm>
        <a:graphic>
          <a:graphicData uri="http://schemas.openxmlformats.org/drawingml/2006/table">
            <a:tbl>
              <a:tblPr firstRow="1" bandRow="1">
                <a:tableStyleId>{5C22544A-7EE6-4342-B048-85BDC9FD1C3A}</a:tableStyleId>
              </a:tblPr>
              <a:tblGrid>
                <a:gridCol w="1297602">
                  <a:extLst>
                    <a:ext uri="{9D8B030D-6E8A-4147-A177-3AD203B41FA5}">
                      <a16:colId xmlns:a16="http://schemas.microsoft.com/office/drawing/2014/main" val="404429826"/>
                    </a:ext>
                  </a:extLst>
                </a:gridCol>
                <a:gridCol w="1363625">
                  <a:extLst>
                    <a:ext uri="{9D8B030D-6E8A-4147-A177-3AD203B41FA5}">
                      <a16:colId xmlns:a16="http://schemas.microsoft.com/office/drawing/2014/main" val="855772216"/>
                    </a:ext>
                  </a:extLst>
                </a:gridCol>
                <a:gridCol w="997960">
                  <a:extLst>
                    <a:ext uri="{9D8B030D-6E8A-4147-A177-3AD203B41FA5}">
                      <a16:colId xmlns:a16="http://schemas.microsoft.com/office/drawing/2014/main" val="894227527"/>
                    </a:ext>
                  </a:extLst>
                </a:gridCol>
                <a:gridCol w="1211264">
                  <a:extLst>
                    <a:ext uri="{9D8B030D-6E8A-4147-A177-3AD203B41FA5}">
                      <a16:colId xmlns:a16="http://schemas.microsoft.com/office/drawing/2014/main" val="1975512354"/>
                    </a:ext>
                  </a:extLst>
                </a:gridCol>
                <a:gridCol w="208232">
                  <a:extLst>
                    <a:ext uri="{9D8B030D-6E8A-4147-A177-3AD203B41FA5}">
                      <a16:colId xmlns:a16="http://schemas.microsoft.com/office/drawing/2014/main" val="3319726580"/>
                    </a:ext>
                  </a:extLst>
                </a:gridCol>
                <a:gridCol w="1015735">
                  <a:extLst>
                    <a:ext uri="{9D8B030D-6E8A-4147-A177-3AD203B41FA5}">
                      <a16:colId xmlns:a16="http://schemas.microsoft.com/office/drawing/2014/main" val="1819775991"/>
                    </a:ext>
                  </a:extLst>
                </a:gridCol>
                <a:gridCol w="1015735">
                  <a:extLst>
                    <a:ext uri="{9D8B030D-6E8A-4147-A177-3AD203B41FA5}">
                      <a16:colId xmlns:a16="http://schemas.microsoft.com/office/drawing/2014/main" val="3096524542"/>
                    </a:ext>
                  </a:extLst>
                </a:gridCol>
                <a:gridCol w="1015735">
                  <a:extLst>
                    <a:ext uri="{9D8B030D-6E8A-4147-A177-3AD203B41FA5}">
                      <a16:colId xmlns:a16="http://schemas.microsoft.com/office/drawing/2014/main" val="979892175"/>
                    </a:ext>
                  </a:extLst>
                </a:gridCol>
              </a:tblGrid>
              <a:tr h="457081">
                <a:tc>
                  <a:txBody>
                    <a:bodyPr/>
                    <a:lstStyle/>
                    <a:p>
                      <a:r>
                        <a:rPr lang="en-US" sz="2400" dirty="0"/>
                        <a:t>100009</a:t>
                      </a:r>
                    </a:p>
                  </a:txBody>
                  <a:tcPr marL="91416" marR="91416" marT="45708" marB="45708"/>
                </a:tc>
                <a:tc>
                  <a:txBody>
                    <a:bodyPr/>
                    <a:lstStyle/>
                    <a:p>
                      <a:r>
                        <a:rPr lang="en-US" sz="2400" dirty="0"/>
                        <a:t>Anubhav</a:t>
                      </a:r>
                    </a:p>
                  </a:txBody>
                  <a:tcPr marL="91416" marR="91416" marT="45708" marB="45708"/>
                </a:tc>
                <a:tc>
                  <a:txBody>
                    <a:bodyPr/>
                    <a:lstStyle/>
                    <a:p>
                      <a:r>
                        <a:rPr lang="en-US" sz="2400" dirty="0"/>
                        <a:t>5000</a:t>
                      </a:r>
                    </a:p>
                  </a:txBody>
                  <a:tcPr marL="91416" marR="91416" marT="45708" marB="45708"/>
                </a:tc>
                <a:tc>
                  <a:txBody>
                    <a:bodyPr/>
                    <a:lstStyle/>
                    <a:p>
                      <a:r>
                        <a:rPr lang="en-US" sz="2400" dirty="0"/>
                        <a:t>USD</a:t>
                      </a:r>
                    </a:p>
                  </a:txBody>
                  <a:tcPr marL="91416" marR="91416" marT="45708" marB="45708"/>
                </a:tc>
                <a:tc>
                  <a:txBody>
                    <a:bodyPr/>
                    <a:lstStyle/>
                    <a:p>
                      <a:endParaRPr lang="en-US" sz="2400"/>
                    </a:p>
                  </a:txBody>
                  <a:tcPr marL="91416" marR="91416" marT="45708" marB="45708"/>
                </a:tc>
                <a:tc>
                  <a:txBody>
                    <a:bodyPr/>
                    <a:lstStyle/>
                    <a:p>
                      <a:endParaRPr lang="en-US" sz="2400"/>
                    </a:p>
                  </a:txBody>
                  <a:tcPr marL="91416" marR="91416" marT="45708" marB="45708"/>
                </a:tc>
                <a:tc>
                  <a:txBody>
                    <a:bodyPr/>
                    <a:lstStyle/>
                    <a:p>
                      <a:endParaRPr lang="en-US" sz="2400"/>
                    </a:p>
                  </a:txBody>
                  <a:tcPr marL="91416" marR="91416" marT="45708" marB="45708"/>
                </a:tc>
                <a:tc>
                  <a:txBody>
                    <a:bodyPr/>
                    <a:lstStyle/>
                    <a:p>
                      <a:endParaRPr lang="en-US" sz="2400" dirty="0"/>
                    </a:p>
                  </a:txBody>
                  <a:tcPr marL="91416" marR="91416" marT="45708" marB="45708"/>
                </a:tc>
                <a:extLst>
                  <a:ext uri="{0D108BD9-81ED-4DB2-BD59-A6C34878D82A}">
                    <a16:rowId xmlns:a16="http://schemas.microsoft.com/office/drawing/2014/main" val="502582022"/>
                  </a:ext>
                </a:extLst>
              </a:tr>
            </a:tbl>
          </a:graphicData>
        </a:graphic>
      </p:graphicFrame>
    </p:spTree>
    <p:extLst>
      <p:ext uri="{BB962C8B-B14F-4D97-AF65-F5344CB8AC3E}">
        <p14:creationId xmlns:p14="http://schemas.microsoft.com/office/powerpoint/2010/main" val="3427743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Functions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429161"/>
          </a:xfrm>
          <a:prstGeom prst="rect">
            <a:avLst/>
          </a:prstGeom>
          <a:noFill/>
        </p:spPr>
        <p:txBody>
          <a:bodyPr wrap="square" rtlCol="0">
            <a:spAutoFit/>
          </a:bodyPr>
          <a:lstStyle/>
          <a:p>
            <a:pPr defTabSz="914126">
              <a:defRPr/>
            </a:pPr>
            <a:r>
              <a:rPr lang="en-US" sz="1799" dirty="0">
                <a:solidFill>
                  <a:prstClr val="black"/>
                </a:solidFill>
                <a:latin typeface="Calibri"/>
              </a:rPr>
              <a:t>There are 2 types of functions</a:t>
            </a:r>
          </a:p>
          <a:p>
            <a:pPr defTabSz="914126">
              <a:defRPr/>
            </a:pPr>
            <a:r>
              <a:rPr lang="en-US" sz="2399" dirty="0" err="1">
                <a:solidFill>
                  <a:prstClr val="black"/>
                </a:solidFill>
                <a:latin typeface="Calibri"/>
              </a:rPr>
              <a:t>Namedfunction</a:t>
            </a: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var </a:t>
            </a:r>
            <a:r>
              <a:rPr lang="en-US" sz="2399" dirty="0" err="1">
                <a:solidFill>
                  <a:prstClr val="black"/>
                </a:solidFill>
                <a:latin typeface="Calibri"/>
              </a:rPr>
              <a:t>functioName</a:t>
            </a:r>
            <a:r>
              <a:rPr lang="en-US" sz="2399" dirty="0">
                <a:solidFill>
                  <a:prstClr val="black"/>
                </a:solidFill>
                <a:latin typeface="Calibri"/>
              </a:rPr>
              <a:t> = function(params…){</a:t>
            </a:r>
          </a:p>
          <a:p>
            <a:pPr defTabSz="914126">
              <a:defRPr/>
            </a:pPr>
            <a:r>
              <a:rPr lang="en-US" sz="2399" dirty="0">
                <a:solidFill>
                  <a:prstClr val="black"/>
                </a:solidFill>
                <a:latin typeface="Calibri"/>
              </a:rPr>
              <a:t>   --code</a:t>
            </a:r>
          </a:p>
          <a:p>
            <a:pPr defTabSz="914126">
              <a:defRPr/>
            </a:pPr>
            <a:r>
              <a:rPr lang="en-US" sz="2399" dirty="0">
                <a:solidFill>
                  <a:prstClr val="black"/>
                </a:solidFill>
                <a:latin typeface="Calibri"/>
              </a:rPr>
              <a:t>   return ;</a:t>
            </a:r>
          </a:p>
          <a:p>
            <a:pPr defTabSz="914126">
              <a:defRPr/>
            </a:pPr>
            <a:r>
              <a:rPr lang="en-US" sz="2399" dirty="0">
                <a:solidFill>
                  <a:prstClr val="black"/>
                </a:solidFill>
                <a:latin typeface="Calibri"/>
              </a:rPr>
              <a:t>}</a:t>
            </a: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Anonymous function</a:t>
            </a:r>
          </a:p>
          <a:p>
            <a:pPr defTabSz="914126">
              <a:defRPr/>
            </a:pPr>
            <a:endParaRPr lang="en-US" sz="1799" dirty="0">
              <a:solidFill>
                <a:prstClr val="black"/>
              </a:solidFill>
              <a:latin typeface="Calibri"/>
            </a:endParaRPr>
          </a:p>
          <a:p>
            <a:pPr defTabSz="914126">
              <a:defRPr/>
            </a:pPr>
            <a:r>
              <a:rPr lang="en-US" sz="2399" dirty="0">
                <a:solidFill>
                  <a:prstClr val="black"/>
                </a:solidFill>
                <a:latin typeface="Calibri"/>
              </a:rPr>
              <a:t>function(params…){</a:t>
            </a:r>
          </a:p>
          <a:p>
            <a:pPr defTabSz="914126">
              <a:defRPr/>
            </a:pPr>
            <a:r>
              <a:rPr lang="en-US" sz="2399" dirty="0">
                <a:solidFill>
                  <a:prstClr val="black"/>
                </a:solidFill>
                <a:latin typeface="Calibri"/>
              </a:rPr>
              <a:t>   return ;</a:t>
            </a:r>
          </a:p>
          <a:p>
            <a:pPr defTabSz="914126">
              <a:defRPr/>
            </a:pPr>
            <a:r>
              <a:rPr lang="en-US" sz="1799" dirty="0">
                <a:solidFill>
                  <a:prstClr val="black"/>
                </a:solidFill>
                <a:latin typeface="Calibri"/>
              </a:rPr>
              <a:t>}</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354675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NPM – Node Package Manager</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3539046"/>
          </a:xfrm>
          <a:prstGeom prst="rect">
            <a:avLst/>
          </a:prstGeom>
          <a:noFill/>
        </p:spPr>
        <p:txBody>
          <a:bodyPr wrap="square" rtlCol="0">
            <a:spAutoFit/>
          </a:bodyPr>
          <a:lstStyle/>
          <a:p>
            <a:pPr defTabSz="914126">
              <a:defRPr/>
            </a:pPr>
            <a:r>
              <a:rPr lang="en-US" sz="1600" dirty="0">
                <a:solidFill>
                  <a:prstClr val="black"/>
                </a:solidFill>
                <a:latin typeface="Calibri"/>
              </a:rPr>
              <a:t>NPM For Node JS = maven For Java</a:t>
            </a:r>
          </a:p>
          <a:p>
            <a:pPr defTabSz="914126">
              <a:defRPr/>
            </a:pPr>
            <a:r>
              <a:rPr lang="en-US" sz="2000" dirty="0" err="1">
                <a:solidFill>
                  <a:prstClr val="black"/>
                </a:solidFill>
                <a:latin typeface="Calibri"/>
              </a:rPr>
              <a:t>package.json</a:t>
            </a:r>
            <a:r>
              <a:rPr lang="en-US" sz="2000" dirty="0">
                <a:solidFill>
                  <a:prstClr val="black"/>
                </a:solidFill>
                <a:latin typeface="Calibri"/>
              </a:rPr>
              <a:t> = pom.xml</a:t>
            </a:r>
          </a:p>
          <a:p>
            <a:pPr defTabSz="914126">
              <a:defRPr/>
            </a:pPr>
            <a:endParaRPr lang="en-US" sz="1600" dirty="0">
              <a:solidFill>
                <a:prstClr val="black"/>
              </a:solidFill>
              <a:latin typeface="Calibri"/>
            </a:endParaRPr>
          </a:p>
          <a:p>
            <a:pPr defTabSz="914126">
              <a:defRPr/>
            </a:pPr>
            <a:r>
              <a:rPr lang="en-US" sz="2000" dirty="0">
                <a:solidFill>
                  <a:prstClr val="black"/>
                </a:solidFill>
                <a:latin typeface="Calibri"/>
              </a:rPr>
              <a:t>The world’s Largest Software Registry (Library)</a:t>
            </a:r>
          </a:p>
          <a:p>
            <a:pPr defTabSz="914126">
              <a:defRPr/>
            </a:pPr>
            <a:r>
              <a:rPr lang="en-US" sz="1600" dirty="0">
                <a:solidFill>
                  <a:prstClr val="black"/>
                </a:solidFill>
                <a:latin typeface="Calibri"/>
              </a:rPr>
              <a:t>This registry contains over 8.5mn code packages.</a:t>
            </a:r>
          </a:p>
          <a:p>
            <a:pPr defTabSz="914126">
              <a:defRPr/>
            </a:pPr>
            <a:r>
              <a:rPr lang="en-US" sz="2000" dirty="0">
                <a:solidFill>
                  <a:prstClr val="black"/>
                </a:solidFill>
                <a:latin typeface="Calibri"/>
              </a:rPr>
              <a:t>Open-source developers usage npm to share software.</a:t>
            </a:r>
          </a:p>
          <a:p>
            <a:pPr defTabSz="914126">
              <a:defRPr/>
            </a:pPr>
            <a:r>
              <a:rPr lang="en-US" sz="1600" dirty="0">
                <a:solidFill>
                  <a:prstClr val="black"/>
                </a:solidFill>
                <a:latin typeface="Calibri"/>
              </a:rPr>
              <a:t>Many organizations also use npm to manage their development – SAP - @sap</a:t>
            </a:r>
          </a:p>
          <a:p>
            <a:pPr defTabSz="914126">
              <a:defRPr/>
            </a:pPr>
            <a:endParaRPr lang="en-US" sz="2000" dirty="0">
              <a:solidFill>
                <a:prstClr val="black"/>
              </a:solidFill>
              <a:latin typeface="Calibri"/>
            </a:endParaRPr>
          </a:p>
          <a:p>
            <a:pPr lvl="0">
              <a:defRPr/>
            </a:pPr>
            <a:r>
              <a:rPr lang="en-US" sz="2000" dirty="0">
                <a:solidFill>
                  <a:prstClr val="black"/>
                </a:solidFill>
                <a:hlinkClick r:id="rId2"/>
              </a:rPr>
              <a:t>https://www.npmjs.com/</a:t>
            </a:r>
            <a:endParaRPr lang="en-US" sz="2000" dirty="0">
              <a:solidFill>
                <a:prstClr val="black"/>
              </a:solidFill>
            </a:endParaRPr>
          </a:p>
          <a:p>
            <a:pPr lvl="0">
              <a:defRPr/>
            </a:pPr>
            <a:endParaRPr lang="en-US" sz="1600" dirty="0">
              <a:solidFill>
                <a:prstClr val="black"/>
              </a:solidFill>
              <a:latin typeface="Calibri"/>
            </a:endParaRPr>
          </a:p>
          <a:p>
            <a:pPr lvl="0">
              <a:defRPr/>
            </a:pPr>
            <a:endParaRPr lang="en-US" sz="2000" dirty="0">
              <a:solidFill>
                <a:prstClr val="black"/>
              </a:solidFill>
              <a:latin typeface="Calibri"/>
            </a:endParaRPr>
          </a:p>
          <a:p>
            <a:pPr lvl="0">
              <a:defRPr/>
            </a:pPr>
            <a:r>
              <a:rPr lang="en-US" sz="1600" dirty="0">
                <a:solidFill>
                  <a:prstClr val="black"/>
                </a:solidFill>
                <a:latin typeface="Calibri"/>
              </a:rPr>
              <a:t>JS is asynchronous Non Blocking Programming language. Also is an event driven programming language.</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AEA65578-2DC5-46AA-880A-633B488C1A00}"/>
              </a:ext>
            </a:extLst>
          </p:cNvPr>
          <p:cNvSpPr/>
          <p:nvPr/>
        </p:nvSpPr>
        <p:spPr>
          <a:xfrm>
            <a:off x="1227589" y="4763241"/>
            <a:ext cx="2429058" cy="1009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a:p>
            <a:pPr algn="ctr"/>
            <a:r>
              <a:rPr lang="en-US" sz="2399" dirty="0"/>
              <a:t>Mobile, Browser</a:t>
            </a:r>
          </a:p>
        </p:txBody>
      </p:sp>
      <p:sp>
        <p:nvSpPr>
          <p:cNvPr id="7" name="Arrow: Right 6">
            <a:extLst>
              <a:ext uri="{FF2B5EF4-FFF2-40B4-BE49-F238E27FC236}">
                <a16:creationId xmlns:a16="http://schemas.microsoft.com/office/drawing/2014/main" id="{8E0D5CB6-0425-4EC8-B0FD-4134D2EF33D3}"/>
              </a:ext>
            </a:extLst>
          </p:cNvPr>
          <p:cNvSpPr/>
          <p:nvPr/>
        </p:nvSpPr>
        <p:spPr>
          <a:xfrm>
            <a:off x="3656647" y="4763242"/>
            <a:ext cx="5136719" cy="235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Rectangle 7">
            <a:extLst>
              <a:ext uri="{FF2B5EF4-FFF2-40B4-BE49-F238E27FC236}">
                <a16:creationId xmlns:a16="http://schemas.microsoft.com/office/drawing/2014/main" id="{F20C7404-1BA6-4D9E-9D13-BEEBAE014DF0}"/>
              </a:ext>
            </a:extLst>
          </p:cNvPr>
          <p:cNvSpPr/>
          <p:nvPr/>
        </p:nvSpPr>
        <p:spPr>
          <a:xfrm>
            <a:off x="8854310" y="4477555"/>
            <a:ext cx="1279827" cy="201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a:t>
            </a:r>
          </a:p>
        </p:txBody>
      </p:sp>
      <p:sp>
        <p:nvSpPr>
          <p:cNvPr id="9" name="TextBox 8">
            <a:extLst>
              <a:ext uri="{FF2B5EF4-FFF2-40B4-BE49-F238E27FC236}">
                <a16:creationId xmlns:a16="http://schemas.microsoft.com/office/drawing/2014/main" id="{2EC0E17C-F9BD-4286-A922-E43CD5310298}"/>
              </a:ext>
            </a:extLst>
          </p:cNvPr>
          <p:cNvSpPr txBox="1"/>
          <p:nvPr/>
        </p:nvSpPr>
        <p:spPr>
          <a:xfrm>
            <a:off x="10134137" y="4562996"/>
            <a:ext cx="1883810" cy="461417"/>
          </a:xfrm>
          <a:prstGeom prst="rect">
            <a:avLst/>
          </a:prstGeom>
          <a:noFill/>
        </p:spPr>
        <p:txBody>
          <a:bodyPr wrap="square" rtlCol="0">
            <a:spAutoFit/>
          </a:bodyPr>
          <a:lstStyle/>
          <a:p>
            <a:r>
              <a:rPr lang="en-US" sz="2399" dirty="0"/>
              <a:t>Node JS</a:t>
            </a:r>
          </a:p>
        </p:txBody>
      </p:sp>
      <p:sp>
        <p:nvSpPr>
          <p:cNvPr id="10" name="Rectangle 9">
            <a:extLst>
              <a:ext uri="{FF2B5EF4-FFF2-40B4-BE49-F238E27FC236}">
                <a16:creationId xmlns:a16="http://schemas.microsoft.com/office/drawing/2014/main" id="{AF126BEE-7264-4532-BEE4-98113C722549}"/>
              </a:ext>
            </a:extLst>
          </p:cNvPr>
          <p:cNvSpPr/>
          <p:nvPr/>
        </p:nvSpPr>
        <p:spPr>
          <a:xfrm>
            <a:off x="8793366" y="4685887"/>
            <a:ext cx="679093" cy="4926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Port</a:t>
            </a:r>
          </a:p>
        </p:txBody>
      </p:sp>
    </p:spTree>
    <p:extLst>
      <p:ext uri="{BB962C8B-B14F-4D97-AF65-F5344CB8AC3E}">
        <p14:creationId xmlns:p14="http://schemas.microsoft.com/office/powerpoint/2010/main" val="2298500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Sequence Diagram</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5A7792E4-70BC-446B-A3A5-227E00EEB05B}"/>
              </a:ext>
            </a:extLst>
          </p:cNvPr>
          <p:cNvSpPr/>
          <p:nvPr/>
        </p:nvSpPr>
        <p:spPr>
          <a:xfrm>
            <a:off x="3552173" y="904385"/>
            <a:ext cx="1471366" cy="40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UI</a:t>
            </a:r>
          </a:p>
        </p:txBody>
      </p:sp>
      <p:sp>
        <p:nvSpPr>
          <p:cNvPr id="7" name="Smiley Face 6">
            <a:extLst>
              <a:ext uri="{FF2B5EF4-FFF2-40B4-BE49-F238E27FC236}">
                <a16:creationId xmlns:a16="http://schemas.microsoft.com/office/drawing/2014/main" id="{B275AACD-6667-4722-8A9F-127C785D3E4D}"/>
              </a:ext>
            </a:extLst>
          </p:cNvPr>
          <p:cNvSpPr/>
          <p:nvPr/>
        </p:nvSpPr>
        <p:spPr>
          <a:xfrm>
            <a:off x="565909" y="808615"/>
            <a:ext cx="600736" cy="4982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Rectangle 7">
            <a:extLst>
              <a:ext uri="{FF2B5EF4-FFF2-40B4-BE49-F238E27FC236}">
                <a16:creationId xmlns:a16="http://schemas.microsoft.com/office/drawing/2014/main" id="{393C12F0-4A30-4B34-B0D7-EC46F33B51E2}"/>
              </a:ext>
            </a:extLst>
          </p:cNvPr>
          <p:cNvSpPr/>
          <p:nvPr/>
        </p:nvSpPr>
        <p:spPr>
          <a:xfrm>
            <a:off x="6429605" y="904384"/>
            <a:ext cx="1471366" cy="40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cxnSp>
        <p:nvCxnSpPr>
          <p:cNvPr id="10" name="Straight Connector 9">
            <a:extLst>
              <a:ext uri="{FF2B5EF4-FFF2-40B4-BE49-F238E27FC236}">
                <a16:creationId xmlns:a16="http://schemas.microsoft.com/office/drawing/2014/main" id="{1DE4448B-3DD5-4F23-878C-6DD89326C9AE}"/>
              </a:ext>
            </a:extLst>
          </p:cNvPr>
          <p:cNvCxnSpPr>
            <a:stCxn id="7" idx="4"/>
          </p:cNvCxnSpPr>
          <p:nvPr/>
        </p:nvCxnSpPr>
        <p:spPr>
          <a:xfrm>
            <a:off x="866277"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AE5179-8E7C-4E1D-89A6-310A51D05DBB}"/>
              </a:ext>
            </a:extLst>
          </p:cNvPr>
          <p:cNvCxnSpPr/>
          <p:nvPr/>
        </p:nvCxnSpPr>
        <p:spPr>
          <a:xfrm>
            <a:off x="4287855"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4E67D2-38CA-4CC5-8C38-DBE32EF7403E}"/>
              </a:ext>
            </a:extLst>
          </p:cNvPr>
          <p:cNvCxnSpPr/>
          <p:nvPr/>
        </p:nvCxnSpPr>
        <p:spPr>
          <a:xfrm>
            <a:off x="7165287" y="1306839"/>
            <a:ext cx="0" cy="518315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06F23C-DF2D-42F4-9405-047E91C9EB9B}"/>
              </a:ext>
            </a:extLst>
          </p:cNvPr>
          <p:cNvCxnSpPr/>
          <p:nvPr/>
        </p:nvCxnSpPr>
        <p:spPr>
          <a:xfrm>
            <a:off x="866278" y="1594147"/>
            <a:ext cx="3304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CA26A02-D2DE-4EF5-93AB-9AB896F69D37}"/>
              </a:ext>
            </a:extLst>
          </p:cNvPr>
          <p:cNvSpPr/>
          <p:nvPr/>
        </p:nvSpPr>
        <p:spPr>
          <a:xfrm>
            <a:off x="4224737" y="1594146"/>
            <a:ext cx="126193" cy="1834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17" name="Straight Arrow Connector 16">
            <a:extLst>
              <a:ext uri="{FF2B5EF4-FFF2-40B4-BE49-F238E27FC236}">
                <a16:creationId xmlns:a16="http://schemas.microsoft.com/office/drawing/2014/main" id="{D5A0E8C5-195A-4B93-9D59-C2DACCA23228}"/>
              </a:ext>
            </a:extLst>
          </p:cNvPr>
          <p:cNvCxnSpPr>
            <a:cxnSpLocks/>
          </p:cNvCxnSpPr>
          <p:nvPr/>
        </p:nvCxnSpPr>
        <p:spPr>
          <a:xfrm>
            <a:off x="4350930" y="2255828"/>
            <a:ext cx="2814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1A20861-3A2B-4BF7-8340-782AFA123DE0}"/>
              </a:ext>
            </a:extLst>
          </p:cNvPr>
          <p:cNvSpPr/>
          <p:nvPr/>
        </p:nvSpPr>
        <p:spPr>
          <a:xfrm>
            <a:off x="7165288" y="2229707"/>
            <a:ext cx="45707" cy="7661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20" name="Straight Arrow Connector 19">
            <a:extLst>
              <a:ext uri="{FF2B5EF4-FFF2-40B4-BE49-F238E27FC236}">
                <a16:creationId xmlns:a16="http://schemas.microsoft.com/office/drawing/2014/main" id="{ED412D28-3241-421D-B914-D68F8A890DBB}"/>
              </a:ext>
            </a:extLst>
          </p:cNvPr>
          <p:cNvCxnSpPr>
            <a:cxnSpLocks/>
            <a:stCxn id="18" idx="2"/>
          </p:cNvCxnSpPr>
          <p:nvPr/>
        </p:nvCxnSpPr>
        <p:spPr>
          <a:xfrm flipH="1">
            <a:off x="4373784" y="2995862"/>
            <a:ext cx="2814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DACE62-DB56-4F37-8436-D9916EB1E281}"/>
              </a:ext>
            </a:extLst>
          </p:cNvPr>
          <p:cNvCxnSpPr>
            <a:stCxn id="15" idx="2"/>
          </p:cNvCxnSpPr>
          <p:nvPr/>
        </p:nvCxnSpPr>
        <p:spPr>
          <a:xfrm flipH="1" flipV="1">
            <a:off x="866276" y="3428991"/>
            <a:ext cx="34215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F55DF63-5E16-48A9-AE0C-EC56C1846FC0}"/>
              </a:ext>
            </a:extLst>
          </p:cNvPr>
          <p:cNvSpPr/>
          <p:nvPr/>
        </p:nvSpPr>
        <p:spPr>
          <a:xfrm>
            <a:off x="803203" y="1594146"/>
            <a:ext cx="126128" cy="183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8" name="TextBox 27">
            <a:extLst>
              <a:ext uri="{FF2B5EF4-FFF2-40B4-BE49-F238E27FC236}">
                <a16:creationId xmlns:a16="http://schemas.microsoft.com/office/drawing/2014/main" id="{96C9675E-7865-4CF1-AD02-1C05AFA8979B}"/>
              </a:ext>
            </a:extLst>
          </p:cNvPr>
          <p:cNvSpPr txBox="1"/>
          <p:nvPr/>
        </p:nvSpPr>
        <p:spPr>
          <a:xfrm>
            <a:off x="4414048" y="1783902"/>
            <a:ext cx="7784000" cy="461417"/>
          </a:xfrm>
          <a:prstGeom prst="rect">
            <a:avLst/>
          </a:prstGeom>
          <a:noFill/>
        </p:spPr>
        <p:txBody>
          <a:bodyPr wrap="square" rtlCol="0">
            <a:spAutoFit/>
          </a:bodyPr>
          <a:lstStyle/>
          <a:p>
            <a:r>
              <a:rPr lang="en-US" sz="2399" b="1" dirty="0"/>
              <a:t>Synchronous – Java, ABAP, C, C++</a:t>
            </a:r>
          </a:p>
        </p:txBody>
      </p:sp>
      <p:sp>
        <p:nvSpPr>
          <p:cNvPr id="29" name="Teardrop 28">
            <a:extLst>
              <a:ext uri="{FF2B5EF4-FFF2-40B4-BE49-F238E27FC236}">
                <a16:creationId xmlns:a16="http://schemas.microsoft.com/office/drawing/2014/main" id="{C92E57DC-F35C-4AD8-8283-E552DEE18CC5}"/>
              </a:ext>
            </a:extLst>
          </p:cNvPr>
          <p:cNvSpPr/>
          <p:nvPr/>
        </p:nvSpPr>
        <p:spPr>
          <a:xfrm>
            <a:off x="97424" y="2024230"/>
            <a:ext cx="504965" cy="710896"/>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w</a:t>
            </a:r>
          </a:p>
        </p:txBody>
      </p:sp>
      <p:cxnSp>
        <p:nvCxnSpPr>
          <p:cNvPr id="31" name="Straight Arrow Connector 30">
            <a:extLst>
              <a:ext uri="{FF2B5EF4-FFF2-40B4-BE49-F238E27FC236}">
                <a16:creationId xmlns:a16="http://schemas.microsoft.com/office/drawing/2014/main" id="{91516873-3307-4FEB-8752-65EB610B55DB}"/>
              </a:ext>
            </a:extLst>
          </p:cNvPr>
          <p:cNvCxnSpPr/>
          <p:nvPr/>
        </p:nvCxnSpPr>
        <p:spPr>
          <a:xfrm>
            <a:off x="866266" y="3988380"/>
            <a:ext cx="3304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5DB637D-5485-4DC1-A73E-BDF96077409D}"/>
              </a:ext>
            </a:extLst>
          </p:cNvPr>
          <p:cNvSpPr/>
          <p:nvPr/>
        </p:nvSpPr>
        <p:spPr>
          <a:xfrm>
            <a:off x="4170319" y="3968048"/>
            <a:ext cx="180599" cy="6819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34" name="Straight Arrow Connector 33">
            <a:extLst>
              <a:ext uri="{FF2B5EF4-FFF2-40B4-BE49-F238E27FC236}">
                <a16:creationId xmlns:a16="http://schemas.microsoft.com/office/drawing/2014/main" id="{3F98D8C1-8590-4A79-925C-A34344FCCE26}"/>
              </a:ext>
            </a:extLst>
          </p:cNvPr>
          <p:cNvCxnSpPr>
            <a:cxnSpLocks/>
            <a:stCxn id="32" idx="2"/>
          </p:cNvCxnSpPr>
          <p:nvPr/>
        </p:nvCxnSpPr>
        <p:spPr>
          <a:xfrm flipH="1">
            <a:off x="879891" y="4650041"/>
            <a:ext cx="3380728" cy="13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8678F4-C809-4E8D-A864-33C56F195680}"/>
              </a:ext>
            </a:extLst>
          </p:cNvPr>
          <p:cNvCxnSpPr>
            <a:stCxn id="32" idx="3"/>
          </p:cNvCxnSpPr>
          <p:nvPr/>
        </p:nvCxnSpPr>
        <p:spPr>
          <a:xfrm>
            <a:off x="4350918" y="4309044"/>
            <a:ext cx="2744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DFE26C-E98C-4CF7-A081-21D4879A9475}"/>
              </a:ext>
            </a:extLst>
          </p:cNvPr>
          <p:cNvSpPr/>
          <p:nvPr/>
        </p:nvSpPr>
        <p:spPr>
          <a:xfrm>
            <a:off x="7095637" y="4309044"/>
            <a:ext cx="115356" cy="10201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40" name="Straight Arrow Connector 39">
            <a:extLst>
              <a:ext uri="{FF2B5EF4-FFF2-40B4-BE49-F238E27FC236}">
                <a16:creationId xmlns:a16="http://schemas.microsoft.com/office/drawing/2014/main" id="{BF3478A3-D27A-4BDE-976F-A80832B668CC}"/>
              </a:ext>
            </a:extLst>
          </p:cNvPr>
          <p:cNvCxnSpPr>
            <a:stCxn id="38" idx="2"/>
          </p:cNvCxnSpPr>
          <p:nvPr/>
        </p:nvCxnSpPr>
        <p:spPr>
          <a:xfrm flipH="1">
            <a:off x="4350917" y="5329149"/>
            <a:ext cx="2802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390AA78-0D27-4FC7-A83E-0628864C68EA}"/>
              </a:ext>
            </a:extLst>
          </p:cNvPr>
          <p:cNvSpPr/>
          <p:nvPr/>
        </p:nvSpPr>
        <p:spPr>
          <a:xfrm>
            <a:off x="4202920" y="5311699"/>
            <a:ext cx="129499" cy="6819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43" name="Straight Arrow Connector 42">
            <a:extLst>
              <a:ext uri="{FF2B5EF4-FFF2-40B4-BE49-F238E27FC236}">
                <a16:creationId xmlns:a16="http://schemas.microsoft.com/office/drawing/2014/main" id="{008CEF18-D87C-4793-9552-95E03C449EA5}"/>
              </a:ext>
            </a:extLst>
          </p:cNvPr>
          <p:cNvCxnSpPr>
            <a:stCxn id="41" idx="2"/>
          </p:cNvCxnSpPr>
          <p:nvPr/>
        </p:nvCxnSpPr>
        <p:spPr>
          <a:xfrm flipH="1">
            <a:off x="929331" y="5993691"/>
            <a:ext cx="3338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BA633D-292C-44F5-BD48-2D6B8F405FCF}"/>
              </a:ext>
            </a:extLst>
          </p:cNvPr>
          <p:cNvSpPr txBox="1"/>
          <p:nvPr/>
        </p:nvSpPr>
        <p:spPr>
          <a:xfrm>
            <a:off x="4435853" y="3898594"/>
            <a:ext cx="7784000" cy="461417"/>
          </a:xfrm>
          <a:prstGeom prst="rect">
            <a:avLst/>
          </a:prstGeom>
          <a:noFill/>
        </p:spPr>
        <p:txBody>
          <a:bodyPr wrap="square" rtlCol="0">
            <a:spAutoFit/>
          </a:bodyPr>
          <a:lstStyle/>
          <a:p>
            <a:r>
              <a:rPr lang="en-US" sz="2399" b="1" dirty="0" err="1"/>
              <a:t>ASynchronous</a:t>
            </a:r>
            <a:r>
              <a:rPr lang="en-US" sz="2399" b="1" dirty="0"/>
              <a:t> – JavaScript</a:t>
            </a:r>
          </a:p>
        </p:txBody>
      </p:sp>
      <p:sp>
        <p:nvSpPr>
          <p:cNvPr id="45" name="TextBox 44">
            <a:extLst>
              <a:ext uri="{FF2B5EF4-FFF2-40B4-BE49-F238E27FC236}">
                <a16:creationId xmlns:a16="http://schemas.microsoft.com/office/drawing/2014/main" id="{053A4577-DEAD-4272-9352-A5CB4D7D5782}"/>
              </a:ext>
            </a:extLst>
          </p:cNvPr>
          <p:cNvSpPr txBox="1"/>
          <p:nvPr/>
        </p:nvSpPr>
        <p:spPr>
          <a:xfrm>
            <a:off x="4493135" y="5433627"/>
            <a:ext cx="2393551" cy="830524"/>
          </a:xfrm>
          <a:prstGeom prst="rect">
            <a:avLst/>
          </a:prstGeom>
          <a:noFill/>
        </p:spPr>
        <p:txBody>
          <a:bodyPr wrap="square" rtlCol="0">
            <a:spAutoFit/>
          </a:bodyPr>
          <a:lstStyle/>
          <a:p>
            <a:r>
              <a:rPr lang="en-US" sz="2399" b="1" dirty="0"/>
              <a:t>Callbacks</a:t>
            </a:r>
          </a:p>
          <a:p>
            <a:r>
              <a:rPr lang="en-US" sz="2399" b="1" dirty="0"/>
              <a:t>Promise</a:t>
            </a:r>
          </a:p>
        </p:txBody>
      </p:sp>
      <p:sp>
        <p:nvSpPr>
          <p:cNvPr id="46" name="Arrow: Curved Right 45">
            <a:extLst>
              <a:ext uri="{FF2B5EF4-FFF2-40B4-BE49-F238E27FC236}">
                <a16:creationId xmlns:a16="http://schemas.microsoft.com/office/drawing/2014/main" id="{861F130F-A351-4022-A5F4-B9EBA95D91AA}"/>
              </a:ext>
            </a:extLst>
          </p:cNvPr>
          <p:cNvSpPr/>
          <p:nvPr/>
        </p:nvSpPr>
        <p:spPr>
          <a:xfrm rot="10586945">
            <a:off x="7433035" y="2412539"/>
            <a:ext cx="946216" cy="24203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47" name="TextBox 46">
            <a:extLst>
              <a:ext uri="{FF2B5EF4-FFF2-40B4-BE49-F238E27FC236}">
                <a16:creationId xmlns:a16="http://schemas.microsoft.com/office/drawing/2014/main" id="{F54440D1-6EA4-4E95-8B1A-2B475562C468}"/>
              </a:ext>
            </a:extLst>
          </p:cNvPr>
          <p:cNvSpPr txBox="1"/>
          <p:nvPr/>
        </p:nvSpPr>
        <p:spPr>
          <a:xfrm>
            <a:off x="8575709" y="3313976"/>
            <a:ext cx="1645489" cy="1199632"/>
          </a:xfrm>
          <a:prstGeom prst="rect">
            <a:avLst/>
          </a:prstGeom>
          <a:noFill/>
        </p:spPr>
        <p:txBody>
          <a:bodyPr wrap="square" rtlCol="0">
            <a:spAutoFit/>
          </a:bodyPr>
          <a:lstStyle/>
          <a:p>
            <a:r>
              <a:rPr lang="en-US" sz="2399" b="1" dirty="0"/>
              <a:t>async</a:t>
            </a:r>
          </a:p>
          <a:p>
            <a:r>
              <a:rPr lang="en-US" sz="2399" b="1" dirty="0" err="1"/>
              <a:t>Util</a:t>
            </a:r>
            <a:r>
              <a:rPr lang="en-US" sz="2399" b="1" dirty="0"/>
              <a:t> (in-built)</a:t>
            </a:r>
          </a:p>
        </p:txBody>
      </p:sp>
    </p:spTree>
    <p:extLst>
      <p:ext uri="{BB962C8B-B14F-4D97-AF65-F5344CB8AC3E}">
        <p14:creationId xmlns:p14="http://schemas.microsoft.com/office/powerpoint/2010/main" val="374652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Access Global Node JS Modules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1508105"/>
          </a:xfrm>
          <a:prstGeom prst="rect">
            <a:avLst/>
          </a:prstGeom>
          <a:noFill/>
        </p:spPr>
        <p:txBody>
          <a:bodyPr wrap="square" rtlCol="0">
            <a:spAutoFit/>
          </a:bodyPr>
          <a:lstStyle/>
          <a:p>
            <a:pPr defTabSz="914126">
              <a:defRPr/>
            </a:pPr>
            <a:r>
              <a:rPr lang="en-US" sz="2000" dirty="0">
                <a:solidFill>
                  <a:prstClr val="black"/>
                </a:solidFill>
                <a:latin typeface="Calibri"/>
              </a:rPr>
              <a:t>The command to download the modules from NPMJS.com is</a:t>
            </a:r>
          </a:p>
          <a:p>
            <a:pPr defTabSz="914126">
              <a:defRPr/>
            </a:pPr>
            <a:r>
              <a:rPr lang="en-US" sz="1600" b="1" dirty="0">
                <a:solidFill>
                  <a:prstClr val="black"/>
                </a:solidFill>
                <a:latin typeface="Calibri"/>
              </a:rPr>
              <a:t>npm install </a:t>
            </a:r>
            <a:r>
              <a:rPr lang="en-US" sz="1600" b="1" i="1" dirty="0" err="1">
                <a:solidFill>
                  <a:prstClr val="black"/>
                </a:solidFill>
                <a:latin typeface="Calibri"/>
              </a:rPr>
              <a:t>modulename</a:t>
            </a:r>
            <a:endParaRPr lang="en-US" sz="1600" b="1" i="1" dirty="0">
              <a:solidFill>
                <a:prstClr val="black"/>
              </a:solidFill>
              <a:latin typeface="Calibri"/>
            </a:endParaRPr>
          </a:p>
          <a:p>
            <a:pPr defTabSz="914126">
              <a:defRPr/>
            </a:pPr>
            <a:endParaRPr lang="en-US" sz="2000" b="1" i="1" dirty="0">
              <a:solidFill>
                <a:prstClr val="black"/>
              </a:solidFill>
              <a:latin typeface="Calibri"/>
            </a:endParaRPr>
          </a:p>
          <a:p>
            <a:pPr marL="342797" indent="-342797" defTabSz="914126">
              <a:buFont typeface="Wingdings" panose="05000000000000000000" pitchFamily="2" charset="2"/>
              <a:buChar char="ü"/>
              <a:defRPr/>
            </a:pPr>
            <a:r>
              <a:rPr lang="en-US" sz="1600" b="1" i="1" dirty="0">
                <a:solidFill>
                  <a:prstClr val="black"/>
                </a:solidFill>
                <a:latin typeface="Calibri"/>
              </a:rPr>
              <a:t>Keep the module within the project</a:t>
            </a:r>
          </a:p>
          <a:p>
            <a:pPr marL="342797" indent="-342797" defTabSz="914126">
              <a:buFontTx/>
              <a:buAutoNum type="arabicPeriod"/>
              <a:defRPr/>
            </a:pPr>
            <a:r>
              <a:rPr lang="en-US" sz="2000" b="1" i="1" dirty="0">
                <a:solidFill>
                  <a:prstClr val="black"/>
                </a:solidFill>
                <a:latin typeface="Calibri"/>
              </a:rPr>
              <a:t>Keep the module globally in your system so all the projects can share it </a:t>
            </a:r>
            <a:r>
              <a:rPr lang="en-US" sz="2000" b="1" i="1" dirty="0">
                <a:solidFill>
                  <a:prstClr val="black"/>
                </a:solidFill>
                <a:latin typeface="Calibri"/>
                <a:sym typeface="Wingdings" panose="05000000000000000000" pitchFamily="2" charset="2"/>
              </a:rPr>
              <a:t>  npm install –g &lt;</a:t>
            </a:r>
            <a:r>
              <a:rPr lang="en-US" sz="2000" b="1" i="1" dirty="0" err="1">
                <a:solidFill>
                  <a:prstClr val="black"/>
                </a:solidFill>
                <a:latin typeface="Calibri"/>
                <a:sym typeface="Wingdings" panose="05000000000000000000" pitchFamily="2" charset="2"/>
              </a:rPr>
              <a:t>modulename</a:t>
            </a:r>
            <a:r>
              <a:rPr lang="en-US" sz="2000" b="1" i="1" dirty="0">
                <a:solidFill>
                  <a:prstClr val="black"/>
                </a:solidFill>
                <a:latin typeface="Calibri"/>
                <a:sym typeface="Wingdings" panose="05000000000000000000" pitchFamily="2" charset="2"/>
              </a:rPr>
              <a:t>&gt;</a:t>
            </a:r>
            <a:endParaRPr lang="en-US" sz="1600"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E1F7CF09-D156-4D2E-ACF5-EC1C9E20097F}"/>
              </a:ext>
            </a:extLst>
          </p:cNvPr>
          <p:cNvSpPr/>
          <p:nvPr/>
        </p:nvSpPr>
        <p:spPr>
          <a:xfrm>
            <a:off x="457081" y="4319219"/>
            <a:ext cx="1680316" cy="56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sp>
        <p:nvSpPr>
          <p:cNvPr id="7" name="Rectangle 6">
            <a:extLst>
              <a:ext uri="{FF2B5EF4-FFF2-40B4-BE49-F238E27FC236}">
                <a16:creationId xmlns:a16="http://schemas.microsoft.com/office/drawing/2014/main" id="{500EA0B5-FBA2-4C7A-BE60-D5426B329CF7}"/>
              </a:ext>
            </a:extLst>
          </p:cNvPr>
          <p:cNvSpPr/>
          <p:nvPr/>
        </p:nvSpPr>
        <p:spPr>
          <a:xfrm>
            <a:off x="322133" y="3030687"/>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9" name="Straight Arrow Connector 8">
            <a:extLst>
              <a:ext uri="{FF2B5EF4-FFF2-40B4-BE49-F238E27FC236}">
                <a16:creationId xmlns:a16="http://schemas.microsoft.com/office/drawing/2014/main" id="{0CC770A4-F0B2-4C8F-B807-8E7196B6B513}"/>
              </a:ext>
            </a:extLst>
          </p:cNvPr>
          <p:cNvCxnSpPr>
            <a:stCxn id="7" idx="2"/>
            <a:endCxn id="2" idx="0"/>
          </p:cNvCxnSpPr>
          <p:nvPr/>
        </p:nvCxnSpPr>
        <p:spPr>
          <a:xfrm>
            <a:off x="1297239" y="3849079"/>
            <a:ext cx="0" cy="470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D82D3A-9F44-401F-8559-1A6F8CE8D943}"/>
              </a:ext>
            </a:extLst>
          </p:cNvPr>
          <p:cNvSpPr txBox="1"/>
          <p:nvPr/>
        </p:nvSpPr>
        <p:spPr>
          <a:xfrm>
            <a:off x="1227587" y="3849080"/>
            <a:ext cx="1105701" cy="461417"/>
          </a:xfrm>
          <a:prstGeom prst="rect">
            <a:avLst/>
          </a:prstGeom>
          <a:noFill/>
        </p:spPr>
        <p:txBody>
          <a:bodyPr wrap="square" rtlCol="0">
            <a:spAutoFit/>
          </a:bodyPr>
          <a:lstStyle/>
          <a:p>
            <a:r>
              <a:rPr lang="en-US" sz="2399" b="1" dirty="0"/>
              <a:t>local</a:t>
            </a:r>
          </a:p>
        </p:txBody>
      </p:sp>
      <p:sp>
        <p:nvSpPr>
          <p:cNvPr id="12" name="Rectangle 11">
            <a:extLst>
              <a:ext uri="{FF2B5EF4-FFF2-40B4-BE49-F238E27FC236}">
                <a16:creationId xmlns:a16="http://schemas.microsoft.com/office/drawing/2014/main" id="{A8A50C7D-417B-49C1-A499-303C5064A391}"/>
              </a:ext>
            </a:extLst>
          </p:cNvPr>
          <p:cNvSpPr/>
          <p:nvPr/>
        </p:nvSpPr>
        <p:spPr>
          <a:xfrm>
            <a:off x="7452594" y="5241910"/>
            <a:ext cx="1680316" cy="565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module</a:t>
            </a:r>
          </a:p>
        </p:txBody>
      </p:sp>
      <p:sp>
        <p:nvSpPr>
          <p:cNvPr id="13" name="Rectangle 12">
            <a:extLst>
              <a:ext uri="{FF2B5EF4-FFF2-40B4-BE49-F238E27FC236}">
                <a16:creationId xmlns:a16="http://schemas.microsoft.com/office/drawing/2014/main" id="{4F3AA51B-F135-408B-ACA6-0BBB9BF3FBDA}"/>
              </a:ext>
            </a:extLst>
          </p:cNvPr>
          <p:cNvSpPr/>
          <p:nvPr/>
        </p:nvSpPr>
        <p:spPr>
          <a:xfrm>
            <a:off x="5502382" y="3071367"/>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14" name="Straight Arrow Connector 13">
            <a:extLst>
              <a:ext uri="{FF2B5EF4-FFF2-40B4-BE49-F238E27FC236}">
                <a16:creationId xmlns:a16="http://schemas.microsoft.com/office/drawing/2014/main" id="{5E85FBC1-EC25-49AB-B72C-47ED760C7378}"/>
              </a:ext>
            </a:extLst>
          </p:cNvPr>
          <p:cNvCxnSpPr>
            <a:stCxn id="13" idx="2"/>
            <a:endCxn id="12" idx="0"/>
          </p:cNvCxnSpPr>
          <p:nvPr/>
        </p:nvCxnSpPr>
        <p:spPr>
          <a:xfrm>
            <a:off x="6477489" y="3889760"/>
            <a:ext cx="1815264" cy="135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D8B865-174C-4439-90A5-CF614240FDB2}"/>
              </a:ext>
            </a:extLst>
          </p:cNvPr>
          <p:cNvSpPr txBox="1"/>
          <p:nvPr/>
        </p:nvSpPr>
        <p:spPr>
          <a:xfrm>
            <a:off x="7002041" y="4474248"/>
            <a:ext cx="1105701" cy="461417"/>
          </a:xfrm>
          <a:prstGeom prst="rect">
            <a:avLst/>
          </a:prstGeom>
          <a:noFill/>
        </p:spPr>
        <p:txBody>
          <a:bodyPr wrap="square" rtlCol="0">
            <a:spAutoFit/>
          </a:bodyPr>
          <a:lstStyle/>
          <a:p>
            <a:r>
              <a:rPr lang="en-US" sz="2399" b="1" dirty="0"/>
              <a:t>global</a:t>
            </a:r>
          </a:p>
        </p:txBody>
      </p:sp>
      <p:sp>
        <p:nvSpPr>
          <p:cNvPr id="17" name="Rectangle 16">
            <a:extLst>
              <a:ext uri="{FF2B5EF4-FFF2-40B4-BE49-F238E27FC236}">
                <a16:creationId xmlns:a16="http://schemas.microsoft.com/office/drawing/2014/main" id="{3269DD4B-A974-4313-8ECC-CCD9B9B7A1F1}"/>
              </a:ext>
            </a:extLst>
          </p:cNvPr>
          <p:cNvSpPr/>
          <p:nvPr/>
        </p:nvSpPr>
        <p:spPr>
          <a:xfrm>
            <a:off x="9032789" y="3059630"/>
            <a:ext cx="1950212" cy="81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project</a:t>
            </a:r>
          </a:p>
        </p:txBody>
      </p:sp>
      <p:cxnSp>
        <p:nvCxnSpPr>
          <p:cNvPr id="19" name="Straight Arrow Connector 18">
            <a:extLst>
              <a:ext uri="{FF2B5EF4-FFF2-40B4-BE49-F238E27FC236}">
                <a16:creationId xmlns:a16="http://schemas.microsoft.com/office/drawing/2014/main" id="{00401931-DE27-4259-98CB-47D2C5723F01}"/>
              </a:ext>
            </a:extLst>
          </p:cNvPr>
          <p:cNvCxnSpPr>
            <a:stCxn id="17" idx="2"/>
            <a:endCxn id="12" idx="0"/>
          </p:cNvCxnSpPr>
          <p:nvPr/>
        </p:nvCxnSpPr>
        <p:spPr>
          <a:xfrm flipH="1">
            <a:off x="8292753" y="3878023"/>
            <a:ext cx="1715142" cy="1363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79A6D9-7F8D-496A-9898-DD00FE238670}"/>
              </a:ext>
            </a:extLst>
          </p:cNvPr>
          <p:cNvSpPr txBox="1"/>
          <p:nvPr/>
        </p:nvSpPr>
        <p:spPr>
          <a:xfrm>
            <a:off x="8836897" y="4474248"/>
            <a:ext cx="1105701" cy="461417"/>
          </a:xfrm>
          <a:prstGeom prst="rect">
            <a:avLst/>
          </a:prstGeom>
          <a:noFill/>
        </p:spPr>
        <p:txBody>
          <a:bodyPr wrap="square" rtlCol="0">
            <a:spAutoFit/>
          </a:bodyPr>
          <a:lstStyle/>
          <a:p>
            <a:r>
              <a:rPr lang="en-US" sz="2399" b="1" dirty="0"/>
              <a:t>global</a:t>
            </a:r>
          </a:p>
        </p:txBody>
      </p:sp>
      <p:sp>
        <p:nvSpPr>
          <p:cNvPr id="21" name="Rectangle 20">
            <a:extLst>
              <a:ext uri="{FF2B5EF4-FFF2-40B4-BE49-F238E27FC236}">
                <a16:creationId xmlns:a16="http://schemas.microsoft.com/office/drawing/2014/main" id="{0D298555-C111-47FC-AEF9-F104B1D3122C}"/>
              </a:ext>
            </a:extLst>
          </p:cNvPr>
          <p:cNvSpPr/>
          <p:nvPr/>
        </p:nvSpPr>
        <p:spPr>
          <a:xfrm>
            <a:off x="1532308" y="2795617"/>
            <a:ext cx="1436541" cy="3692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rgbClr val="FF0000"/>
                </a:solidFill>
              </a:rPr>
              <a:t>package.json</a:t>
            </a:r>
            <a:endParaRPr lang="en-US" sz="1800" b="1" dirty="0">
              <a:solidFill>
                <a:srgbClr val="FF0000"/>
              </a:solidFill>
            </a:endParaRPr>
          </a:p>
        </p:txBody>
      </p:sp>
      <p:sp>
        <p:nvSpPr>
          <p:cNvPr id="22" name="TextBox 21">
            <a:extLst>
              <a:ext uri="{FF2B5EF4-FFF2-40B4-BE49-F238E27FC236}">
                <a16:creationId xmlns:a16="http://schemas.microsoft.com/office/drawing/2014/main" id="{3D21E5DE-F82B-43DE-BA9C-62C915ED235D}"/>
              </a:ext>
            </a:extLst>
          </p:cNvPr>
          <p:cNvSpPr txBox="1"/>
          <p:nvPr/>
        </p:nvSpPr>
        <p:spPr>
          <a:xfrm>
            <a:off x="170877" y="5041843"/>
            <a:ext cx="6376263" cy="1323439"/>
          </a:xfrm>
          <a:prstGeom prst="rect">
            <a:avLst/>
          </a:prstGeom>
          <a:noFill/>
        </p:spPr>
        <p:txBody>
          <a:bodyPr wrap="square" rtlCol="0">
            <a:spAutoFit/>
          </a:bodyPr>
          <a:lstStyle/>
          <a:p>
            <a:r>
              <a:rPr lang="en-US" sz="1600" dirty="0" err="1"/>
              <a:t>Package.json</a:t>
            </a:r>
            <a:r>
              <a:rPr lang="en-US" sz="1600" dirty="0"/>
              <a:t> file</a:t>
            </a:r>
          </a:p>
          <a:p>
            <a:pPr marL="285664" indent="-285664">
              <a:buFontTx/>
              <a:buChar char="-"/>
            </a:pPr>
            <a:r>
              <a:rPr lang="en-US" sz="1600" dirty="0"/>
              <a:t>Information about our project name, author, version</a:t>
            </a:r>
          </a:p>
          <a:p>
            <a:pPr marL="285664" indent="-285664">
              <a:buFontTx/>
              <a:buChar char="-"/>
            </a:pPr>
            <a:r>
              <a:rPr lang="en-US" sz="1600" dirty="0"/>
              <a:t>All the dependencies required by this node project</a:t>
            </a:r>
          </a:p>
          <a:p>
            <a:pPr marL="285664" indent="-285664">
              <a:buFontTx/>
              <a:buChar char="-"/>
            </a:pPr>
            <a:r>
              <a:rPr lang="en-US" sz="1600" dirty="0"/>
              <a:t>When we deploy our project in another system/machine we can use </a:t>
            </a:r>
            <a:r>
              <a:rPr lang="en-US" sz="1600" b="1" dirty="0"/>
              <a:t>npm install </a:t>
            </a:r>
            <a:r>
              <a:rPr lang="en-US" sz="1600" dirty="0"/>
              <a:t>command</a:t>
            </a:r>
          </a:p>
        </p:txBody>
      </p:sp>
      <p:sp>
        <p:nvSpPr>
          <p:cNvPr id="23" name="TextBox 22">
            <a:extLst>
              <a:ext uri="{FF2B5EF4-FFF2-40B4-BE49-F238E27FC236}">
                <a16:creationId xmlns:a16="http://schemas.microsoft.com/office/drawing/2014/main" id="{1B214735-061F-499A-ADA6-AB78793A6ED7}"/>
              </a:ext>
            </a:extLst>
          </p:cNvPr>
          <p:cNvSpPr txBox="1"/>
          <p:nvPr/>
        </p:nvSpPr>
        <p:spPr>
          <a:xfrm>
            <a:off x="5502381" y="2402639"/>
            <a:ext cx="5963820" cy="707886"/>
          </a:xfrm>
          <a:prstGeom prst="rect">
            <a:avLst/>
          </a:prstGeom>
          <a:noFill/>
        </p:spPr>
        <p:txBody>
          <a:bodyPr wrap="square" rtlCol="0">
            <a:spAutoFit/>
          </a:bodyPr>
          <a:lstStyle/>
          <a:p>
            <a:r>
              <a:rPr lang="en-US" sz="2000" b="1" dirty="0"/>
              <a:t>If there is a utility, command line tools we install them globally</a:t>
            </a:r>
          </a:p>
        </p:txBody>
      </p:sp>
    </p:spTree>
    <p:extLst>
      <p:ext uri="{BB962C8B-B14F-4D97-AF65-F5344CB8AC3E}">
        <p14:creationId xmlns:p14="http://schemas.microsoft.com/office/powerpoint/2010/main" val="85801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Steps to initialize a fresh node project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278094"/>
          </a:xfrm>
          <a:prstGeom prst="rect">
            <a:avLst/>
          </a:prstGeom>
          <a:noFill/>
        </p:spPr>
        <p:txBody>
          <a:bodyPr wrap="square" rtlCol="0">
            <a:spAutoFit/>
          </a:bodyPr>
          <a:lstStyle/>
          <a:p>
            <a:pPr marL="342797" indent="-342797" defTabSz="914126">
              <a:buFontTx/>
              <a:buAutoNum type="arabicPeriod"/>
              <a:defRPr/>
            </a:pPr>
            <a:r>
              <a:rPr lang="en-US" sz="1600" dirty="0">
                <a:solidFill>
                  <a:prstClr val="black"/>
                </a:solidFill>
                <a:latin typeface="Calibri"/>
              </a:rPr>
              <a:t>Run command </a:t>
            </a:r>
            <a:r>
              <a:rPr lang="en-US" sz="1600" b="1" dirty="0">
                <a:solidFill>
                  <a:prstClr val="black"/>
                </a:solidFill>
                <a:latin typeface="Calibri"/>
              </a:rPr>
              <a:t>npm </a:t>
            </a:r>
            <a:r>
              <a:rPr lang="en-US" sz="1600" b="1" dirty="0" err="1">
                <a:solidFill>
                  <a:prstClr val="black"/>
                </a:solidFill>
                <a:latin typeface="Calibri"/>
              </a:rPr>
              <a:t>init</a:t>
            </a:r>
            <a:r>
              <a:rPr lang="en-US" sz="1600" b="1" dirty="0">
                <a:solidFill>
                  <a:prstClr val="black"/>
                </a:solidFill>
                <a:latin typeface="Calibri"/>
              </a:rPr>
              <a:t> – </a:t>
            </a:r>
            <a:r>
              <a:rPr lang="en-US" sz="1600" dirty="0">
                <a:solidFill>
                  <a:prstClr val="black"/>
                </a:solidFill>
                <a:latin typeface="Calibri"/>
              </a:rPr>
              <a:t>Creates a new node project</a:t>
            </a:r>
          </a:p>
          <a:p>
            <a:pPr marL="342797" indent="-342797" defTabSz="914126">
              <a:buFontTx/>
              <a:buAutoNum type="arabicPeriod"/>
              <a:defRPr/>
            </a:pPr>
            <a:r>
              <a:rPr lang="en-US" sz="1600" dirty="0">
                <a:solidFill>
                  <a:prstClr val="black"/>
                </a:solidFill>
                <a:latin typeface="Calibri"/>
              </a:rPr>
              <a:t>Answer simple questions and project gets created</a:t>
            </a:r>
          </a:p>
          <a:p>
            <a:pPr marL="342797" indent="-342797" defTabSz="914126">
              <a:buFontTx/>
              <a:buAutoNum type="arabicPeriod"/>
              <a:defRPr/>
            </a:pPr>
            <a:r>
              <a:rPr lang="en-US" sz="2000" dirty="0">
                <a:solidFill>
                  <a:prstClr val="black"/>
                </a:solidFill>
                <a:latin typeface="Calibri"/>
              </a:rPr>
              <a:t>As we mentioned that </a:t>
            </a:r>
            <a:r>
              <a:rPr lang="en-US" sz="2000" b="1" dirty="0">
                <a:solidFill>
                  <a:prstClr val="black"/>
                </a:solidFill>
                <a:latin typeface="Calibri"/>
              </a:rPr>
              <a:t>index.js</a:t>
            </a:r>
            <a:r>
              <a:rPr lang="en-US" sz="2000" dirty="0">
                <a:solidFill>
                  <a:prstClr val="black"/>
                </a:solidFill>
                <a:latin typeface="Calibri"/>
              </a:rPr>
              <a:t> is going to be my starring file, lets create the same</a:t>
            </a:r>
          </a:p>
          <a:p>
            <a:pPr marL="342797" indent="-342797" defTabSz="914126">
              <a:buFontTx/>
              <a:buAutoNum type="arabicPeriod"/>
              <a:defRPr/>
            </a:pPr>
            <a:r>
              <a:rPr lang="en-US" sz="2000" dirty="0">
                <a:solidFill>
                  <a:prstClr val="black"/>
                </a:solidFill>
                <a:latin typeface="Calibri"/>
              </a:rPr>
              <a:t>We can just add some code to index.js </a:t>
            </a:r>
          </a:p>
          <a:p>
            <a:pPr marL="342797" indent="-342797" defTabSz="914126">
              <a:buFontTx/>
              <a:buAutoNum type="arabicPeriod"/>
              <a:defRPr/>
            </a:pPr>
            <a:r>
              <a:rPr lang="en-US" sz="1600" dirty="0">
                <a:solidFill>
                  <a:prstClr val="black"/>
                </a:solidFill>
                <a:latin typeface="Calibri"/>
              </a:rPr>
              <a:t>To test our first node project, we can use a command called </a:t>
            </a:r>
            <a:r>
              <a:rPr lang="en-US" sz="1600" b="1" dirty="0">
                <a:solidFill>
                  <a:prstClr val="black"/>
                </a:solidFill>
                <a:latin typeface="Calibri"/>
              </a:rPr>
              <a:t>node .</a:t>
            </a:r>
          </a:p>
          <a:p>
            <a:pPr marL="342797" indent="-342797" defTabSz="914126">
              <a:buFontTx/>
              <a:buAutoNum type="arabicPeriod"/>
              <a:defRPr/>
            </a:pPr>
            <a:endParaRPr lang="en-US" sz="1600" dirty="0">
              <a:solidFill>
                <a:prstClr val="black"/>
              </a:solidFill>
              <a:latin typeface="Calibri"/>
            </a:endParaRPr>
          </a:p>
          <a:p>
            <a:pPr defTabSz="914126">
              <a:defRPr/>
            </a:pPr>
            <a:r>
              <a:rPr lang="en-US" sz="1600" b="1" dirty="0">
                <a:solidFill>
                  <a:prstClr val="black"/>
                </a:solidFill>
                <a:latin typeface="Calibri"/>
              </a:rPr>
              <a:t>Phase 2 – Create a webserver and microservice using ‘express’</a:t>
            </a:r>
          </a:p>
          <a:p>
            <a:pPr marL="342797" indent="-342797" defTabSz="914126">
              <a:buAutoNum type="arabicPeriod"/>
              <a:defRPr/>
            </a:pPr>
            <a:r>
              <a:rPr lang="en-US" sz="2000" dirty="0">
                <a:solidFill>
                  <a:prstClr val="black"/>
                </a:solidFill>
                <a:latin typeface="Calibri"/>
              </a:rPr>
              <a:t>Install express module and add that as dependency also to our project </a:t>
            </a:r>
            <a:r>
              <a:rPr lang="en-US" sz="2000" b="1" dirty="0">
                <a:solidFill>
                  <a:prstClr val="black"/>
                </a:solidFill>
                <a:latin typeface="Calibri"/>
              </a:rPr>
              <a:t>npm install express –save</a:t>
            </a:r>
          </a:p>
          <a:p>
            <a:pPr marL="342797" indent="-342797" defTabSz="914126">
              <a:buAutoNum type="arabicPeriod"/>
              <a:defRPr/>
            </a:pPr>
            <a:r>
              <a:rPr lang="en-US" sz="2000" dirty="0">
                <a:solidFill>
                  <a:prstClr val="black"/>
                </a:solidFill>
                <a:latin typeface="Calibri"/>
              </a:rPr>
              <a:t>You can check </a:t>
            </a:r>
            <a:r>
              <a:rPr lang="en-US" sz="2000" dirty="0" err="1">
                <a:solidFill>
                  <a:prstClr val="black"/>
                </a:solidFill>
                <a:latin typeface="Calibri"/>
              </a:rPr>
              <a:t>package.json</a:t>
            </a:r>
            <a:r>
              <a:rPr lang="en-US" sz="2000" dirty="0">
                <a:solidFill>
                  <a:prstClr val="black"/>
                </a:solidFill>
                <a:latin typeface="Calibri"/>
              </a:rPr>
              <a:t> and you will find dependencies</a:t>
            </a:r>
          </a:p>
          <a:p>
            <a:pPr marL="342797" indent="-342797" defTabSz="914126">
              <a:buAutoNum type="arabicPeriod"/>
              <a:defRPr/>
            </a:pPr>
            <a:r>
              <a:rPr lang="en-US" sz="2000" dirty="0">
                <a:solidFill>
                  <a:prstClr val="black"/>
                </a:solidFill>
                <a:latin typeface="Calibri"/>
              </a:rPr>
              <a:t>Use express module to create web server (refer index.js file)</a:t>
            </a:r>
          </a:p>
          <a:p>
            <a:pPr marL="342797" indent="-342797" defTabSz="914126">
              <a:buAutoNum type="arabicPeriod"/>
              <a:defRPr/>
            </a:pPr>
            <a:endParaRPr lang="en-US" sz="1600" dirty="0">
              <a:solidFill>
                <a:prstClr val="black"/>
              </a:solidFill>
              <a:latin typeface="Calibri"/>
            </a:endParaRPr>
          </a:p>
          <a:p>
            <a:pPr defTabSz="914126">
              <a:defRPr/>
            </a:pPr>
            <a:r>
              <a:rPr lang="en-US" sz="2000" dirty="0">
                <a:solidFill>
                  <a:prstClr val="black"/>
                </a:solidFill>
                <a:latin typeface="Calibri"/>
              </a:rPr>
              <a:t>Exercise:</a:t>
            </a:r>
          </a:p>
          <a:p>
            <a:pPr marL="342797" indent="-342797" defTabSz="914126">
              <a:buAutoNum type="arabicPeriod"/>
              <a:defRPr/>
            </a:pPr>
            <a:r>
              <a:rPr lang="en-US" sz="1600" dirty="0">
                <a:solidFill>
                  <a:prstClr val="black"/>
                </a:solidFill>
                <a:latin typeface="Calibri"/>
              </a:rPr>
              <a:t>Prepare a sample JSON payload for demo vendor data, and return that with endpoint /vendors</a:t>
            </a:r>
          </a:p>
          <a:p>
            <a:pPr marL="342797" indent="-342797" defTabSz="914126">
              <a:buAutoNum type="arabicPeriod"/>
              <a:defRPr/>
            </a:pPr>
            <a:r>
              <a:rPr lang="en-US" sz="2000" dirty="0">
                <a:solidFill>
                  <a:prstClr val="black"/>
                </a:solidFill>
                <a:latin typeface="Calibri"/>
              </a:rPr>
              <a:t>Create a new end point with /vendor/:id and just check in a collection of vendors if there is a vendor with this id passed by browser, and return that single vendor record</a:t>
            </a:r>
            <a:endParaRPr lang="en-US" sz="1600"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DC872EB9-BF71-4B77-BEB6-9C2926228196}"/>
              </a:ext>
            </a:extLst>
          </p:cNvPr>
          <p:cNvSpPr/>
          <p:nvPr/>
        </p:nvSpPr>
        <p:spPr>
          <a:xfrm>
            <a:off x="95770" y="5466548"/>
            <a:ext cx="11561970" cy="830524"/>
          </a:xfrm>
          <a:prstGeom prst="rect">
            <a:avLst/>
          </a:prstGeom>
        </p:spPr>
        <p:txBody>
          <a:bodyPr wrap="square">
            <a:spAutoFit/>
          </a:bodyPr>
          <a:lstStyle/>
          <a:p>
            <a:r>
              <a:rPr lang="en-US" sz="2399" dirty="0"/>
              <a:t>https://stackoverflow.com/questions/39632667/how-do-i-kill-the-process-currently-using-a-port-on-localhost-in-windows</a:t>
            </a:r>
          </a:p>
        </p:txBody>
      </p:sp>
    </p:spTree>
    <p:extLst>
      <p:ext uri="{BB962C8B-B14F-4D97-AF65-F5344CB8AC3E}">
        <p14:creationId xmlns:p14="http://schemas.microsoft.com/office/powerpoint/2010/main" val="3247364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Node with git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A869FAD2-B4D8-440B-B059-8B713AAC6999}"/>
              </a:ext>
            </a:extLst>
          </p:cNvPr>
          <p:cNvSpPr/>
          <p:nvPr/>
        </p:nvSpPr>
        <p:spPr>
          <a:xfrm>
            <a:off x="896750" y="1385196"/>
            <a:ext cx="2820842" cy="108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Project</a:t>
            </a:r>
          </a:p>
        </p:txBody>
      </p:sp>
      <p:sp>
        <p:nvSpPr>
          <p:cNvPr id="7" name="Rectangle 6">
            <a:extLst>
              <a:ext uri="{FF2B5EF4-FFF2-40B4-BE49-F238E27FC236}">
                <a16:creationId xmlns:a16="http://schemas.microsoft.com/office/drawing/2014/main" id="{EE3CCC2F-0EA8-4DE8-966C-DE8757A37E62}"/>
              </a:ext>
            </a:extLst>
          </p:cNvPr>
          <p:cNvSpPr/>
          <p:nvPr/>
        </p:nvSpPr>
        <p:spPr>
          <a:xfrm>
            <a:off x="2098219" y="2194882"/>
            <a:ext cx="1706436" cy="27860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package.json</a:t>
            </a:r>
            <a:endParaRPr lang="en-US" sz="1600" dirty="0"/>
          </a:p>
        </p:txBody>
      </p:sp>
      <p:sp>
        <p:nvSpPr>
          <p:cNvPr id="8" name="Rectangle 7">
            <a:extLst>
              <a:ext uri="{FF2B5EF4-FFF2-40B4-BE49-F238E27FC236}">
                <a16:creationId xmlns:a16="http://schemas.microsoft.com/office/drawing/2014/main" id="{085B69CC-B2B2-410F-96EA-8E1F39B3DE24}"/>
              </a:ext>
            </a:extLst>
          </p:cNvPr>
          <p:cNvSpPr/>
          <p:nvPr/>
        </p:nvSpPr>
        <p:spPr>
          <a:xfrm>
            <a:off x="2098219" y="2905778"/>
            <a:ext cx="1941506" cy="523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node_modules</a:t>
            </a:r>
            <a:endParaRPr lang="en-US" sz="1600" dirty="0"/>
          </a:p>
        </p:txBody>
      </p:sp>
      <p:sp>
        <p:nvSpPr>
          <p:cNvPr id="9" name="Rectangle: Rounded Corners 8">
            <a:extLst>
              <a:ext uri="{FF2B5EF4-FFF2-40B4-BE49-F238E27FC236}">
                <a16:creationId xmlns:a16="http://schemas.microsoft.com/office/drawing/2014/main" id="{C4161351-11CE-42ED-8C33-D5DBE95FB83F}"/>
              </a:ext>
            </a:extLst>
          </p:cNvPr>
          <p:cNvSpPr/>
          <p:nvPr/>
        </p:nvSpPr>
        <p:spPr>
          <a:xfrm>
            <a:off x="3496265" y="3579184"/>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 name="Rectangle: Rounded Corners 9">
            <a:extLst>
              <a:ext uri="{FF2B5EF4-FFF2-40B4-BE49-F238E27FC236}">
                <a16:creationId xmlns:a16="http://schemas.microsoft.com/office/drawing/2014/main" id="{58C9B380-20EB-4B9C-8FDE-0DD0BCC66B04}"/>
              </a:ext>
            </a:extLst>
          </p:cNvPr>
          <p:cNvSpPr/>
          <p:nvPr/>
        </p:nvSpPr>
        <p:spPr>
          <a:xfrm>
            <a:off x="3648625" y="3731544"/>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Rectangle: Rounded Corners 10">
            <a:extLst>
              <a:ext uri="{FF2B5EF4-FFF2-40B4-BE49-F238E27FC236}">
                <a16:creationId xmlns:a16="http://schemas.microsoft.com/office/drawing/2014/main" id="{139388D7-5DC7-456C-B525-4709D47C2B44}"/>
              </a:ext>
            </a:extLst>
          </p:cNvPr>
          <p:cNvSpPr/>
          <p:nvPr/>
        </p:nvSpPr>
        <p:spPr>
          <a:xfrm>
            <a:off x="3800986" y="3883904"/>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 name="Rectangle: Rounded Corners 11">
            <a:extLst>
              <a:ext uri="{FF2B5EF4-FFF2-40B4-BE49-F238E27FC236}">
                <a16:creationId xmlns:a16="http://schemas.microsoft.com/office/drawing/2014/main" id="{18FCE8F3-E714-4C05-84AD-64756E0593B0}"/>
              </a:ext>
            </a:extLst>
          </p:cNvPr>
          <p:cNvSpPr/>
          <p:nvPr/>
        </p:nvSpPr>
        <p:spPr>
          <a:xfrm>
            <a:off x="3953346" y="4036265"/>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Rectangle: Rounded Corners 12">
            <a:extLst>
              <a:ext uri="{FF2B5EF4-FFF2-40B4-BE49-F238E27FC236}">
                <a16:creationId xmlns:a16="http://schemas.microsoft.com/office/drawing/2014/main" id="{87CCF030-5DF5-408A-8B5F-25FC283C51F5}"/>
              </a:ext>
            </a:extLst>
          </p:cNvPr>
          <p:cNvSpPr/>
          <p:nvPr/>
        </p:nvSpPr>
        <p:spPr>
          <a:xfrm>
            <a:off x="4105706" y="4188625"/>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 name="Rectangle: Rounded Corners 13">
            <a:extLst>
              <a:ext uri="{FF2B5EF4-FFF2-40B4-BE49-F238E27FC236}">
                <a16:creationId xmlns:a16="http://schemas.microsoft.com/office/drawing/2014/main" id="{3652D674-8EAE-4C3B-9B95-EAD645C542B1}"/>
              </a:ext>
            </a:extLst>
          </p:cNvPr>
          <p:cNvSpPr/>
          <p:nvPr/>
        </p:nvSpPr>
        <p:spPr>
          <a:xfrm>
            <a:off x="4258066" y="4340985"/>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 name="Rectangle: Rounded Corners 14">
            <a:extLst>
              <a:ext uri="{FF2B5EF4-FFF2-40B4-BE49-F238E27FC236}">
                <a16:creationId xmlns:a16="http://schemas.microsoft.com/office/drawing/2014/main" id="{F88CDF3D-CF09-470F-867F-1595C7F9DF35}"/>
              </a:ext>
            </a:extLst>
          </p:cNvPr>
          <p:cNvSpPr/>
          <p:nvPr/>
        </p:nvSpPr>
        <p:spPr>
          <a:xfrm>
            <a:off x="4410427" y="4493346"/>
            <a:ext cx="1584547" cy="43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cxnSp>
        <p:nvCxnSpPr>
          <p:cNvPr id="17" name="Connector: Elbow 16">
            <a:extLst>
              <a:ext uri="{FF2B5EF4-FFF2-40B4-BE49-F238E27FC236}">
                <a16:creationId xmlns:a16="http://schemas.microsoft.com/office/drawing/2014/main" id="{7AAFF40B-56A5-4FF9-BFF0-F6EE5A0CA27D}"/>
              </a:ext>
            </a:extLst>
          </p:cNvPr>
          <p:cNvCxnSpPr>
            <a:stCxn id="8" idx="2"/>
            <a:endCxn id="9" idx="1"/>
          </p:cNvCxnSpPr>
          <p:nvPr/>
        </p:nvCxnSpPr>
        <p:spPr>
          <a:xfrm rot="16200000" flipH="1">
            <a:off x="3098699" y="3399274"/>
            <a:ext cx="367841" cy="427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A5B7FE3A-4DE6-44E4-A434-05371679F00A}"/>
              </a:ext>
            </a:extLst>
          </p:cNvPr>
          <p:cNvSpPr/>
          <p:nvPr/>
        </p:nvSpPr>
        <p:spPr>
          <a:xfrm>
            <a:off x="8706303" y="1245895"/>
            <a:ext cx="2672836" cy="1340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Git HUB</a:t>
            </a:r>
          </a:p>
        </p:txBody>
      </p:sp>
      <p:sp>
        <p:nvSpPr>
          <p:cNvPr id="22" name="Arrow: Right 21">
            <a:extLst>
              <a:ext uri="{FF2B5EF4-FFF2-40B4-BE49-F238E27FC236}">
                <a16:creationId xmlns:a16="http://schemas.microsoft.com/office/drawing/2014/main" id="{E2846621-EE01-4074-AB48-A2D49399137A}"/>
              </a:ext>
            </a:extLst>
          </p:cNvPr>
          <p:cNvSpPr/>
          <p:nvPr/>
        </p:nvSpPr>
        <p:spPr>
          <a:xfrm>
            <a:off x="3800986" y="1663797"/>
            <a:ext cx="4818254" cy="354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3265201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D846F-6816-42EF-B2B6-F9BC9A15ED51}"/>
              </a:ext>
            </a:extLst>
          </p:cNvPr>
          <p:cNvSpPr/>
          <p:nvPr/>
        </p:nvSpPr>
        <p:spPr>
          <a:xfrm>
            <a:off x="8040817" y="1431360"/>
            <a:ext cx="3919467" cy="21652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a:solidFill>
                  <a:prstClr val="black"/>
                </a:solidFill>
                <a:latin typeface="Cooper Black" panose="0208090404030B020404" pitchFamily="18" charset="0"/>
              </a:rPr>
              <a:t>Middleware</a:t>
            </a:r>
            <a:endParaRPr lang="en-US" sz="3599" dirty="0">
              <a:solidFill>
                <a:prstClr val="black"/>
              </a:solidFill>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69"/>
            <a:ext cx="11731744" cy="369236"/>
          </a:xfrm>
          <a:prstGeom prst="rect">
            <a:avLst/>
          </a:prstGeom>
          <a:noFill/>
        </p:spPr>
        <p:txBody>
          <a:bodyPr wrap="square" rtlCol="0">
            <a:spAutoFit/>
          </a:bodyPr>
          <a:lstStyle/>
          <a:p>
            <a:pPr defTabSz="914126">
              <a:defRPr/>
            </a:pPr>
            <a:r>
              <a:rPr lang="en-US" sz="1799" dirty="0">
                <a:solidFill>
                  <a:prstClr val="black"/>
                </a:solidFill>
                <a:latin typeface="Calibri"/>
              </a:rPr>
              <a:t>We can include extra functionality to our express server as middleware. There are many usage of adding middleware.</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8263132B-2406-4D8F-BBCC-9D566C9E6957}"/>
              </a:ext>
            </a:extLst>
          </p:cNvPr>
          <p:cNvSpPr/>
          <p:nvPr/>
        </p:nvSpPr>
        <p:spPr>
          <a:xfrm>
            <a:off x="705210" y="1724741"/>
            <a:ext cx="1723848" cy="1044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p:txBody>
      </p:sp>
      <p:cxnSp>
        <p:nvCxnSpPr>
          <p:cNvPr id="8" name="Straight Arrow Connector 7">
            <a:extLst>
              <a:ext uri="{FF2B5EF4-FFF2-40B4-BE49-F238E27FC236}">
                <a16:creationId xmlns:a16="http://schemas.microsoft.com/office/drawing/2014/main" id="{555462C9-0020-4887-BB28-5AA6D467989E}"/>
              </a:ext>
            </a:extLst>
          </p:cNvPr>
          <p:cNvCxnSpPr>
            <a:stCxn id="2" idx="3"/>
          </p:cNvCxnSpPr>
          <p:nvPr/>
        </p:nvCxnSpPr>
        <p:spPr>
          <a:xfrm flipV="1">
            <a:off x="2429058" y="2186432"/>
            <a:ext cx="5611759" cy="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055195E-E1CD-4605-889D-C9A3A2CE1DAC}"/>
              </a:ext>
            </a:extLst>
          </p:cNvPr>
          <p:cNvSpPr/>
          <p:nvPr/>
        </p:nvSpPr>
        <p:spPr>
          <a:xfrm>
            <a:off x="9550815" y="2769498"/>
            <a:ext cx="2211401" cy="265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/vendors</a:t>
            </a:r>
          </a:p>
          <a:p>
            <a:pPr algn="ctr"/>
            <a:r>
              <a:rPr lang="en-US" sz="2399" dirty="0"/>
              <a:t>Req</a:t>
            </a:r>
          </a:p>
          <a:p>
            <a:pPr algn="ctr"/>
            <a:endParaRPr lang="en-US" sz="2399" dirty="0"/>
          </a:p>
          <a:p>
            <a:pPr algn="ctr"/>
            <a:r>
              <a:rPr lang="en-US" sz="2399" dirty="0"/>
              <a:t>/customer</a:t>
            </a:r>
          </a:p>
          <a:p>
            <a:pPr algn="ctr"/>
            <a:endParaRPr lang="en-US" sz="2399" dirty="0"/>
          </a:p>
          <a:p>
            <a:pPr algn="ctr"/>
            <a:r>
              <a:rPr lang="en-US" sz="2399" dirty="0"/>
              <a:t>/orders</a:t>
            </a:r>
          </a:p>
          <a:p>
            <a:pPr algn="ctr"/>
            <a:endParaRPr lang="en-US" sz="2399" dirty="0"/>
          </a:p>
        </p:txBody>
      </p:sp>
      <p:sp>
        <p:nvSpPr>
          <p:cNvPr id="11" name="Rectangle: Rounded Corners 10">
            <a:extLst>
              <a:ext uri="{FF2B5EF4-FFF2-40B4-BE49-F238E27FC236}">
                <a16:creationId xmlns:a16="http://schemas.microsoft.com/office/drawing/2014/main" id="{80022509-DCC3-4D31-BEE3-DE2AB922062F}"/>
              </a:ext>
            </a:extLst>
          </p:cNvPr>
          <p:cNvSpPr/>
          <p:nvPr/>
        </p:nvSpPr>
        <p:spPr>
          <a:xfrm>
            <a:off x="9550815" y="1916280"/>
            <a:ext cx="2080806" cy="592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middleware</a:t>
            </a:r>
          </a:p>
        </p:txBody>
      </p:sp>
      <p:sp>
        <p:nvSpPr>
          <p:cNvPr id="12" name="Speech Bubble: Rectangle with Corners Rounded 11">
            <a:extLst>
              <a:ext uri="{FF2B5EF4-FFF2-40B4-BE49-F238E27FC236}">
                <a16:creationId xmlns:a16="http://schemas.microsoft.com/office/drawing/2014/main" id="{8749B78B-077D-4995-8B7F-9AF8C8F47D38}"/>
              </a:ext>
            </a:extLst>
          </p:cNvPr>
          <p:cNvSpPr/>
          <p:nvPr/>
        </p:nvSpPr>
        <p:spPr>
          <a:xfrm>
            <a:off x="4631753" y="3143869"/>
            <a:ext cx="2968850" cy="1375597"/>
          </a:xfrm>
          <a:prstGeom prst="wedgeRoundRectCallout">
            <a:avLst>
              <a:gd name="adj1" fmla="val 117290"/>
              <a:gd name="adj2" fmla="val -1102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err="1"/>
              <a:t>ppp.use</a:t>
            </a:r>
            <a:r>
              <a:rPr lang="en-US" sz="2399" dirty="0"/>
              <a:t>(</a:t>
            </a:r>
            <a:r>
              <a:rPr lang="en-US" sz="2399" b="1" dirty="0" err="1">
                <a:solidFill>
                  <a:srgbClr val="FF0000"/>
                </a:solidFill>
              </a:rPr>
              <a:t>middlewarename</a:t>
            </a:r>
            <a:r>
              <a:rPr lang="en-US" sz="2399" dirty="0"/>
              <a:t>)</a:t>
            </a:r>
          </a:p>
        </p:txBody>
      </p:sp>
      <p:cxnSp>
        <p:nvCxnSpPr>
          <p:cNvPr id="14" name="Straight Arrow Connector 13">
            <a:extLst>
              <a:ext uri="{FF2B5EF4-FFF2-40B4-BE49-F238E27FC236}">
                <a16:creationId xmlns:a16="http://schemas.microsoft.com/office/drawing/2014/main" id="{C6378206-8B09-42B5-911D-83617F51EE0B}"/>
              </a:ext>
            </a:extLst>
          </p:cNvPr>
          <p:cNvCxnSpPr/>
          <p:nvPr/>
        </p:nvCxnSpPr>
        <p:spPr>
          <a:xfrm>
            <a:off x="6390426" y="3979674"/>
            <a:ext cx="0" cy="114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913784-6752-4F7A-952B-71A3B9125CAF}"/>
              </a:ext>
            </a:extLst>
          </p:cNvPr>
          <p:cNvSpPr txBox="1"/>
          <p:nvPr/>
        </p:nvSpPr>
        <p:spPr>
          <a:xfrm>
            <a:off x="5789692" y="5025842"/>
            <a:ext cx="3700178" cy="1568739"/>
          </a:xfrm>
          <a:prstGeom prst="rect">
            <a:avLst/>
          </a:prstGeom>
          <a:noFill/>
        </p:spPr>
        <p:txBody>
          <a:bodyPr wrap="square" rtlCol="0">
            <a:spAutoFit/>
          </a:bodyPr>
          <a:lstStyle/>
          <a:p>
            <a:r>
              <a:rPr lang="en-US" sz="2399" dirty="0"/>
              <a:t>Check authorization</a:t>
            </a:r>
          </a:p>
          <a:p>
            <a:r>
              <a:rPr lang="en-US" sz="2399" dirty="0"/>
              <a:t>Accept special payloads json</a:t>
            </a:r>
          </a:p>
          <a:p>
            <a:r>
              <a:rPr lang="en-US" sz="2399" dirty="0"/>
              <a:t>Add security</a:t>
            </a:r>
          </a:p>
          <a:p>
            <a:r>
              <a:rPr lang="en-US" sz="2399" dirty="0"/>
              <a:t>…</a:t>
            </a:r>
          </a:p>
        </p:txBody>
      </p:sp>
      <p:sp>
        <p:nvSpPr>
          <p:cNvPr id="16" name="Rectangle 15">
            <a:extLst>
              <a:ext uri="{FF2B5EF4-FFF2-40B4-BE49-F238E27FC236}">
                <a16:creationId xmlns:a16="http://schemas.microsoft.com/office/drawing/2014/main" id="{2B648072-8093-4791-96EE-271097AC949A}"/>
              </a:ext>
            </a:extLst>
          </p:cNvPr>
          <p:cNvSpPr/>
          <p:nvPr/>
        </p:nvSpPr>
        <p:spPr>
          <a:xfrm>
            <a:off x="430073" y="4310960"/>
            <a:ext cx="4026720" cy="461417"/>
          </a:xfrm>
          <a:prstGeom prst="rect">
            <a:avLst/>
          </a:prstGeom>
        </p:spPr>
        <p:txBody>
          <a:bodyPr wrap="none">
            <a:spAutoFit/>
          </a:bodyPr>
          <a:lstStyle/>
          <a:p>
            <a:r>
              <a:rPr lang="en-US" sz="2399" dirty="0"/>
              <a:t>https://yeoman.io/generators/</a:t>
            </a:r>
          </a:p>
        </p:txBody>
      </p:sp>
      <p:sp>
        <p:nvSpPr>
          <p:cNvPr id="17" name="TextBox 16">
            <a:extLst>
              <a:ext uri="{FF2B5EF4-FFF2-40B4-BE49-F238E27FC236}">
                <a16:creationId xmlns:a16="http://schemas.microsoft.com/office/drawing/2014/main" id="{EEB6E085-24EC-475E-ADEF-5DD54745D5AB}"/>
              </a:ext>
            </a:extLst>
          </p:cNvPr>
          <p:cNvSpPr txBox="1"/>
          <p:nvPr/>
        </p:nvSpPr>
        <p:spPr>
          <a:xfrm>
            <a:off x="228540" y="4824185"/>
            <a:ext cx="4760170" cy="1199632"/>
          </a:xfrm>
          <a:prstGeom prst="rect">
            <a:avLst/>
          </a:prstGeom>
          <a:noFill/>
        </p:spPr>
        <p:txBody>
          <a:bodyPr wrap="square" rtlCol="0">
            <a:spAutoFit/>
          </a:bodyPr>
          <a:lstStyle/>
          <a:p>
            <a:r>
              <a:rPr lang="en-US" sz="2399" dirty="0"/>
              <a:t>Exercise: Deploy our Node JS app to CF by adding </a:t>
            </a:r>
            <a:r>
              <a:rPr lang="en-US" sz="2399" dirty="0" err="1"/>
              <a:t>manifest.yml</a:t>
            </a:r>
            <a:r>
              <a:rPr lang="en-US" sz="2399" dirty="0"/>
              <a:t> and test the entire app</a:t>
            </a:r>
          </a:p>
        </p:txBody>
      </p:sp>
    </p:spTree>
    <p:extLst>
      <p:ext uri="{BB962C8B-B14F-4D97-AF65-F5344CB8AC3E}">
        <p14:creationId xmlns:p14="http://schemas.microsoft.com/office/powerpoint/2010/main" val="3593756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09</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09</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OVP Continue…</a:t>
            </a:r>
          </a:p>
          <a:p>
            <a:pPr marL="133234" indent="-285664">
              <a:buFont typeface="Arial" panose="020B0604020202020204" pitchFamily="34" charset="0"/>
              <a:buChar char="•"/>
            </a:pPr>
            <a:r>
              <a:rPr lang="en-US" sz="1999" dirty="0">
                <a:solidFill>
                  <a:schemeClr val="bg1"/>
                </a:solidFill>
              </a:rPr>
              <a:t>KPI Modeler</a:t>
            </a:r>
          </a:p>
          <a:p>
            <a:pPr marL="133234" indent="-285664">
              <a:buFont typeface="Arial" panose="020B0604020202020204" pitchFamily="34" charset="0"/>
              <a:buChar char="•"/>
            </a:pPr>
            <a:r>
              <a:rPr lang="en-US" sz="1999" dirty="0">
                <a:solidFill>
                  <a:schemeClr val="bg1"/>
                </a:solidFill>
              </a:rPr>
              <a:t>Multi Dimension Modeling</a:t>
            </a:r>
          </a:p>
          <a:p>
            <a:pPr marL="133234" indent="-285664">
              <a:buFont typeface="Arial" panose="020B0604020202020204" pitchFamily="34" charset="0"/>
              <a:buChar char="•"/>
            </a:pPr>
            <a:r>
              <a:rPr lang="en-US" sz="1999" dirty="0">
                <a:solidFill>
                  <a:schemeClr val="bg1"/>
                </a:solidFill>
              </a:rPr>
              <a:t>Introduction to Java Script</a:t>
            </a:r>
          </a:p>
          <a:p>
            <a:pPr marL="133234" indent="-285664">
              <a:buFont typeface="Arial" panose="020B0604020202020204" pitchFamily="34" charset="0"/>
              <a:buChar char="•"/>
            </a:pPr>
            <a:r>
              <a:rPr lang="en-US" sz="1999" dirty="0">
                <a:solidFill>
                  <a:schemeClr val="bg1"/>
                </a:solidFill>
              </a:rPr>
              <a:t>What is Node JS</a:t>
            </a:r>
          </a:p>
          <a:p>
            <a:pPr marL="133234" indent="-285664">
              <a:buFont typeface="Arial" panose="020B0604020202020204" pitchFamily="34" charset="0"/>
              <a:buChar char="•"/>
            </a:pPr>
            <a:r>
              <a:rPr lang="en-US" sz="1999" dirty="0">
                <a:solidFill>
                  <a:schemeClr val="bg1"/>
                </a:solidFill>
              </a:rPr>
              <a:t>Writing JS Code</a:t>
            </a:r>
          </a:p>
          <a:p>
            <a:pPr marL="133234" indent="-285664">
              <a:buFont typeface="Arial" panose="020B0604020202020204" pitchFamily="34" charset="0"/>
              <a:buChar char="•"/>
            </a:pPr>
            <a:r>
              <a:rPr lang="en-US" sz="1999" dirty="0">
                <a:solidFill>
                  <a:schemeClr val="bg1"/>
                </a:solidFill>
              </a:rPr>
              <a:t>Initialize Node project</a:t>
            </a:r>
          </a:p>
          <a:p>
            <a:pPr marL="133234" indent="-285664">
              <a:buFont typeface="Arial" panose="020B0604020202020204" pitchFamily="34" charset="0"/>
              <a:buChar char="•"/>
            </a:pPr>
            <a:r>
              <a:rPr lang="en-US" sz="1999" dirty="0">
                <a:solidFill>
                  <a:schemeClr val="bg1"/>
                </a:solidFill>
              </a:rPr>
              <a:t>NPM – Node Package Manager</a:t>
            </a:r>
          </a:p>
          <a:p>
            <a:pPr marL="133234" indent="-285664">
              <a:buFont typeface="Arial" panose="020B0604020202020204" pitchFamily="34" charset="0"/>
              <a:buChar char="•"/>
            </a:pPr>
            <a:r>
              <a:rPr lang="en-US" sz="1999" dirty="0">
                <a:solidFill>
                  <a:schemeClr val="bg1"/>
                </a:solidFill>
              </a:rPr>
              <a:t>Sequence Diagram</a:t>
            </a:r>
          </a:p>
          <a:p>
            <a:pPr marL="133234" indent="-285664">
              <a:buFont typeface="Arial" panose="020B0604020202020204" pitchFamily="34" charset="0"/>
              <a:buChar char="•"/>
            </a:pPr>
            <a:r>
              <a:rPr lang="en-US" sz="1999" dirty="0">
                <a:solidFill>
                  <a:schemeClr val="bg1"/>
                </a:solidFill>
              </a:rPr>
              <a:t>Accessing Global Node Modules</a:t>
            </a:r>
          </a:p>
          <a:p>
            <a:pPr marL="133234" indent="-285664">
              <a:buFont typeface="Arial" panose="020B0604020202020204" pitchFamily="34" charset="0"/>
              <a:buChar char="•"/>
            </a:pPr>
            <a:r>
              <a:rPr lang="en-IN" sz="1999" dirty="0">
                <a:solidFill>
                  <a:schemeClr val="bg1"/>
                </a:solidFill>
              </a:rPr>
              <a:t>Middleware</a:t>
            </a: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KPI Modeler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7" name="TextBox 6">
            <a:extLst>
              <a:ext uri="{FF2B5EF4-FFF2-40B4-BE49-F238E27FC236}">
                <a16:creationId xmlns:a16="http://schemas.microsoft.com/office/drawing/2014/main" id="{435011C1-3892-B54D-4128-E44684E49C03}"/>
              </a:ext>
            </a:extLst>
          </p:cNvPr>
          <p:cNvSpPr txBox="1"/>
          <p:nvPr/>
        </p:nvSpPr>
        <p:spPr>
          <a:xfrm>
            <a:off x="261763" y="908720"/>
            <a:ext cx="11835613" cy="1200329"/>
          </a:xfrm>
          <a:prstGeom prst="rect">
            <a:avLst/>
          </a:prstGeom>
          <a:noFill/>
        </p:spPr>
        <p:txBody>
          <a:bodyPr wrap="square">
            <a:spAutoFit/>
          </a:bodyPr>
          <a:lstStyle/>
          <a:p>
            <a:r>
              <a:rPr lang="en-US" dirty="0"/>
              <a:t>KPI modeler is a framework available in SAP S/4HANA, leverages the </a:t>
            </a:r>
            <a:r>
              <a:rPr lang="en-US" dirty="0" err="1"/>
              <a:t>odata</a:t>
            </a:r>
            <a:r>
              <a:rPr lang="en-US" dirty="0"/>
              <a:t> services and data models which are pre-delivered by SAP. It can be used to design powerful KPI reports to show analytics to the user in multi-dimension.</a:t>
            </a:r>
          </a:p>
        </p:txBody>
      </p:sp>
      <p:sp>
        <p:nvSpPr>
          <p:cNvPr id="8" name="Rectangle 7">
            <a:extLst>
              <a:ext uri="{FF2B5EF4-FFF2-40B4-BE49-F238E27FC236}">
                <a16:creationId xmlns:a16="http://schemas.microsoft.com/office/drawing/2014/main" id="{187952D1-8BA2-CA71-BA20-FD9DB24C32CC}"/>
              </a:ext>
            </a:extLst>
          </p:cNvPr>
          <p:cNvSpPr/>
          <p:nvPr/>
        </p:nvSpPr>
        <p:spPr>
          <a:xfrm>
            <a:off x="1598612" y="27809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KPI Definition</a:t>
            </a:r>
          </a:p>
          <a:p>
            <a:pPr algn="ctr"/>
            <a:r>
              <a:rPr lang="en-US" sz="1800" dirty="0"/>
              <a:t>(Measure)</a:t>
            </a:r>
          </a:p>
        </p:txBody>
      </p:sp>
      <p:sp>
        <p:nvSpPr>
          <p:cNvPr id="9" name="Rectangle: Rounded Corners 8">
            <a:extLst>
              <a:ext uri="{FF2B5EF4-FFF2-40B4-BE49-F238E27FC236}">
                <a16:creationId xmlns:a16="http://schemas.microsoft.com/office/drawing/2014/main" id="{385B65BA-EC47-5634-8A2A-AF111BE654F3}"/>
              </a:ext>
            </a:extLst>
          </p:cNvPr>
          <p:cNvSpPr/>
          <p:nvPr/>
        </p:nvSpPr>
        <p:spPr>
          <a:xfrm>
            <a:off x="1598611" y="4451467"/>
            <a:ext cx="2154115" cy="5011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Data Source</a:t>
            </a:r>
          </a:p>
        </p:txBody>
      </p:sp>
      <p:cxnSp>
        <p:nvCxnSpPr>
          <p:cNvPr id="10" name="Straight Connector 9">
            <a:extLst>
              <a:ext uri="{FF2B5EF4-FFF2-40B4-BE49-F238E27FC236}">
                <a16:creationId xmlns:a16="http://schemas.microsoft.com/office/drawing/2014/main" id="{E77F6657-8565-54DC-6677-06408141B5C9}"/>
              </a:ext>
            </a:extLst>
          </p:cNvPr>
          <p:cNvCxnSpPr>
            <a:stCxn id="8" idx="2"/>
            <a:endCxn id="9" idx="0"/>
          </p:cNvCxnSpPr>
          <p:nvPr/>
        </p:nvCxnSpPr>
        <p:spPr>
          <a:xfrm flipH="1">
            <a:off x="2675669" y="3818421"/>
            <a:ext cx="1" cy="633046"/>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AE98292-76E8-7A14-86F3-E14DA2325414}"/>
              </a:ext>
            </a:extLst>
          </p:cNvPr>
          <p:cNvSpPr/>
          <p:nvPr/>
        </p:nvSpPr>
        <p:spPr>
          <a:xfrm>
            <a:off x="2578955" y="4029436"/>
            <a:ext cx="193425" cy="184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A6D965CA-2284-EF37-AEA7-5364A9803BE4}"/>
              </a:ext>
            </a:extLst>
          </p:cNvPr>
          <p:cNvSpPr/>
          <p:nvPr/>
        </p:nvSpPr>
        <p:spPr>
          <a:xfrm>
            <a:off x="5017354" y="27809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Evaluation</a:t>
            </a:r>
          </a:p>
          <a:p>
            <a:pPr algn="ctr"/>
            <a:r>
              <a:rPr lang="en-US" sz="1800" dirty="0"/>
              <a:t>(presentation)</a:t>
            </a:r>
          </a:p>
        </p:txBody>
      </p:sp>
      <p:sp>
        <p:nvSpPr>
          <p:cNvPr id="14" name="Rectangle: Rounded Corners 13">
            <a:extLst>
              <a:ext uri="{FF2B5EF4-FFF2-40B4-BE49-F238E27FC236}">
                <a16:creationId xmlns:a16="http://schemas.microsoft.com/office/drawing/2014/main" id="{06BFD6E1-3F29-475F-FA90-87A504D8D0D2}"/>
              </a:ext>
            </a:extLst>
          </p:cNvPr>
          <p:cNvSpPr/>
          <p:nvPr/>
        </p:nvSpPr>
        <p:spPr>
          <a:xfrm>
            <a:off x="5017354" y="4425091"/>
            <a:ext cx="2154115" cy="5011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Tile</a:t>
            </a:r>
          </a:p>
        </p:txBody>
      </p:sp>
      <p:cxnSp>
        <p:nvCxnSpPr>
          <p:cNvPr id="15" name="Straight Connector 14">
            <a:extLst>
              <a:ext uri="{FF2B5EF4-FFF2-40B4-BE49-F238E27FC236}">
                <a16:creationId xmlns:a16="http://schemas.microsoft.com/office/drawing/2014/main" id="{291ECD05-51A3-16A0-7FFD-84AF8C18B994}"/>
              </a:ext>
            </a:extLst>
          </p:cNvPr>
          <p:cNvCxnSpPr/>
          <p:nvPr/>
        </p:nvCxnSpPr>
        <p:spPr>
          <a:xfrm flipH="1">
            <a:off x="6094412" y="3800791"/>
            <a:ext cx="1" cy="633046"/>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64A5396-EA9F-1A74-D309-6B5FB2443E73}"/>
              </a:ext>
            </a:extLst>
          </p:cNvPr>
          <p:cNvSpPr/>
          <p:nvPr/>
        </p:nvSpPr>
        <p:spPr>
          <a:xfrm>
            <a:off x="5997698" y="4011806"/>
            <a:ext cx="193425" cy="184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DB48DCB6-8008-76EE-26A1-A56AAA1EA6FC}"/>
              </a:ext>
            </a:extLst>
          </p:cNvPr>
          <p:cNvSpPr/>
          <p:nvPr/>
        </p:nvSpPr>
        <p:spPr>
          <a:xfrm>
            <a:off x="8398668" y="27723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Drill Down reports</a:t>
            </a:r>
          </a:p>
          <a:p>
            <a:pPr algn="ctr"/>
            <a:r>
              <a:rPr lang="en-US" sz="1800" dirty="0"/>
              <a:t>Controls to use </a:t>
            </a:r>
            <a:r>
              <a:rPr lang="en-US" sz="1800" dirty="0" err="1"/>
              <a:t>Chart,table</a:t>
            </a:r>
            <a:endParaRPr lang="en-US" sz="1800" dirty="0"/>
          </a:p>
        </p:txBody>
      </p:sp>
      <p:cxnSp>
        <p:nvCxnSpPr>
          <p:cNvPr id="18" name="Straight Connector 17">
            <a:extLst>
              <a:ext uri="{FF2B5EF4-FFF2-40B4-BE49-F238E27FC236}">
                <a16:creationId xmlns:a16="http://schemas.microsoft.com/office/drawing/2014/main" id="{19427399-32CD-6F61-23BE-A28F223CF4EE}"/>
              </a:ext>
            </a:extLst>
          </p:cNvPr>
          <p:cNvCxnSpPr>
            <a:stCxn id="8" idx="3"/>
            <a:endCxn id="13" idx="1"/>
          </p:cNvCxnSpPr>
          <p:nvPr/>
        </p:nvCxnSpPr>
        <p:spPr>
          <a:xfrm>
            <a:off x="3752727" y="3299675"/>
            <a:ext cx="12646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8063E2-B42F-FB7C-544F-A0B2CD397AD9}"/>
              </a:ext>
            </a:extLst>
          </p:cNvPr>
          <p:cNvCxnSpPr/>
          <p:nvPr/>
        </p:nvCxnSpPr>
        <p:spPr>
          <a:xfrm>
            <a:off x="7134041" y="3267436"/>
            <a:ext cx="126462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903679-FA8C-50F3-37BF-BA2A2F12BC38}"/>
              </a:ext>
            </a:extLst>
          </p:cNvPr>
          <p:cNvSpPr txBox="1"/>
          <p:nvPr/>
        </p:nvSpPr>
        <p:spPr>
          <a:xfrm>
            <a:off x="3902197" y="2974359"/>
            <a:ext cx="940777" cy="369332"/>
          </a:xfrm>
          <a:prstGeom prst="rect">
            <a:avLst/>
          </a:prstGeom>
          <a:noFill/>
        </p:spPr>
        <p:txBody>
          <a:bodyPr wrap="square" rtlCol="0">
            <a:spAutoFit/>
          </a:bodyPr>
          <a:lstStyle/>
          <a:p>
            <a:r>
              <a:rPr lang="en-US" sz="1800" dirty="0"/>
              <a:t>1 … *</a:t>
            </a:r>
          </a:p>
        </p:txBody>
      </p:sp>
      <p:sp>
        <p:nvSpPr>
          <p:cNvPr id="21" name="TextBox 20">
            <a:extLst>
              <a:ext uri="{FF2B5EF4-FFF2-40B4-BE49-F238E27FC236}">
                <a16:creationId xmlns:a16="http://schemas.microsoft.com/office/drawing/2014/main" id="{50BC247D-C023-691D-2085-AF755CF3D28F}"/>
              </a:ext>
            </a:extLst>
          </p:cNvPr>
          <p:cNvSpPr txBox="1"/>
          <p:nvPr/>
        </p:nvSpPr>
        <p:spPr>
          <a:xfrm>
            <a:off x="7457891" y="2892242"/>
            <a:ext cx="940777" cy="369332"/>
          </a:xfrm>
          <a:prstGeom prst="rect">
            <a:avLst/>
          </a:prstGeom>
          <a:noFill/>
        </p:spPr>
        <p:txBody>
          <a:bodyPr wrap="square" rtlCol="0">
            <a:spAutoFit/>
          </a:bodyPr>
          <a:lstStyle/>
          <a:p>
            <a:r>
              <a:rPr lang="en-US" sz="1800" dirty="0"/>
              <a:t>1 … *</a:t>
            </a:r>
          </a:p>
        </p:txBody>
      </p:sp>
      <p:sp>
        <p:nvSpPr>
          <p:cNvPr id="22" name="TextBox 21">
            <a:extLst>
              <a:ext uri="{FF2B5EF4-FFF2-40B4-BE49-F238E27FC236}">
                <a16:creationId xmlns:a16="http://schemas.microsoft.com/office/drawing/2014/main" id="{5F78D55F-E6DB-BF34-14AA-1993F606343E}"/>
              </a:ext>
            </a:extLst>
          </p:cNvPr>
          <p:cNvSpPr txBox="1"/>
          <p:nvPr/>
        </p:nvSpPr>
        <p:spPr>
          <a:xfrm>
            <a:off x="6212309" y="3976600"/>
            <a:ext cx="940777" cy="369332"/>
          </a:xfrm>
          <a:prstGeom prst="rect">
            <a:avLst/>
          </a:prstGeom>
          <a:noFill/>
        </p:spPr>
        <p:txBody>
          <a:bodyPr wrap="square" rtlCol="0">
            <a:spAutoFit/>
          </a:bodyPr>
          <a:lstStyle/>
          <a:p>
            <a:r>
              <a:rPr lang="en-US" sz="1800" dirty="0"/>
              <a:t>1 … 1</a:t>
            </a:r>
          </a:p>
        </p:txBody>
      </p:sp>
    </p:spTree>
    <p:extLst>
      <p:ext uri="{BB962C8B-B14F-4D97-AF65-F5344CB8AC3E}">
        <p14:creationId xmlns:p14="http://schemas.microsoft.com/office/powerpoint/2010/main" val="407578187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489" y="106875"/>
            <a:ext cx="10967086" cy="710896"/>
          </a:xfrm>
        </p:spPr>
        <p:txBody>
          <a:bodyPr/>
          <a:lstStyle/>
          <a:p>
            <a:r>
              <a:rPr lang="en-IN" sz="2800" dirty="0">
                <a:latin typeface="Cooper Black" panose="0208090404030B020404" pitchFamily="18" charset="0"/>
              </a:rPr>
              <a:t>Use Case</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2584" y="6549412"/>
            <a:ext cx="3455484" cy="307697"/>
          </a:xfrm>
          <a:prstGeom prst="rect">
            <a:avLst/>
          </a:prstGeom>
          <a:noFill/>
        </p:spPr>
        <p:txBody>
          <a:bodyPr wrap="square" rtlCol="0">
            <a:spAutoFit/>
          </a:bodyPr>
          <a:lstStyle/>
          <a:p>
            <a:pPr defTabSz="1218621"/>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887" y="106875"/>
            <a:ext cx="2334595" cy="762696"/>
          </a:xfrm>
          <a:prstGeom prst="rect">
            <a:avLst/>
          </a:prstGeom>
        </p:spPr>
      </p:pic>
      <p:sp>
        <p:nvSpPr>
          <p:cNvPr id="5" name="TextBox 4">
            <a:extLst>
              <a:ext uri="{FF2B5EF4-FFF2-40B4-BE49-F238E27FC236}">
                <a16:creationId xmlns:a16="http://schemas.microsoft.com/office/drawing/2014/main" id="{802C4512-25B9-4EDC-85C1-1D65A86467FF}"/>
              </a:ext>
            </a:extLst>
          </p:cNvPr>
          <p:cNvSpPr txBox="1"/>
          <p:nvPr/>
        </p:nvSpPr>
        <p:spPr>
          <a:xfrm>
            <a:off x="261763" y="869571"/>
            <a:ext cx="11771771" cy="5355312"/>
          </a:xfrm>
          <a:prstGeom prst="rect">
            <a:avLst/>
          </a:prstGeom>
          <a:noFill/>
        </p:spPr>
        <p:txBody>
          <a:bodyPr wrap="square" rtlCol="0">
            <a:spAutoFit/>
          </a:bodyPr>
          <a:lstStyle/>
          <a:p>
            <a:r>
              <a:rPr lang="en-US" sz="1800" dirty="0"/>
              <a:t>We are working in a manufacturing co. our co. is producing toys, we are delivering these toys via our own shipping channel. But when we have orders coming to us, we are packing and shipping them but we have complaints from buyers that orders are not reaching to them. Basically these supply chain it getting affected due to many reasons.</a:t>
            </a:r>
          </a:p>
          <a:p>
            <a:r>
              <a:rPr lang="en-US" sz="1800" dirty="0"/>
              <a:t>e.g.</a:t>
            </a:r>
          </a:p>
          <a:p>
            <a:pPr marL="285664" indent="-285664">
              <a:buFontTx/>
              <a:buChar char="-"/>
            </a:pPr>
            <a:r>
              <a:rPr lang="en-US" sz="1800" dirty="0"/>
              <a:t>Packaging damaged</a:t>
            </a:r>
          </a:p>
          <a:p>
            <a:pPr marL="285664" indent="-285664">
              <a:buFontTx/>
              <a:buChar char="-"/>
            </a:pPr>
            <a:r>
              <a:rPr lang="en-US" sz="1800" dirty="0"/>
              <a:t>Delay due to transport</a:t>
            </a:r>
          </a:p>
          <a:p>
            <a:pPr marL="285664" indent="-285664">
              <a:buFontTx/>
              <a:buChar char="-"/>
            </a:pPr>
            <a:r>
              <a:rPr lang="en-US" sz="1800" dirty="0"/>
              <a:t>Lockdown issue</a:t>
            </a:r>
          </a:p>
          <a:p>
            <a:pPr marL="285664" indent="-285664">
              <a:buFontTx/>
              <a:buChar char="-"/>
            </a:pPr>
            <a:r>
              <a:rPr lang="en-US" sz="1800" dirty="0"/>
              <a:t>…</a:t>
            </a:r>
          </a:p>
          <a:p>
            <a:r>
              <a:rPr lang="en-US" sz="1800" dirty="0"/>
              <a:t>My management wants to see all possible order issues (count) with the category of issues.</a:t>
            </a:r>
          </a:p>
          <a:p>
            <a:r>
              <a:rPr lang="en-US" sz="1800" dirty="0"/>
              <a:t>Also they want to see a tile with chart showing threshold values.</a:t>
            </a:r>
          </a:p>
          <a:p>
            <a:r>
              <a:rPr lang="en-US" sz="1800" dirty="0"/>
              <a:t>Also we want to allow filtering of these issues per category based on Sales Organization, issue category and Order category.</a:t>
            </a:r>
          </a:p>
          <a:p>
            <a:endParaRPr lang="en-US" sz="1800" dirty="0"/>
          </a:p>
          <a:p>
            <a:r>
              <a:rPr lang="en-US" sz="1800" dirty="0"/>
              <a:t>Investigate the services offered:</a:t>
            </a:r>
          </a:p>
          <a:p>
            <a:r>
              <a:rPr lang="en-US" sz="1800" b="1" dirty="0"/>
              <a:t>Already an </a:t>
            </a:r>
            <a:r>
              <a:rPr lang="en-US" sz="1800" b="1" dirty="0" err="1"/>
              <a:t>odata</a:t>
            </a:r>
            <a:r>
              <a:rPr lang="en-US" sz="1800" b="1" dirty="0"/>
              <a:t> service </a:t>
            </a:r>
            <a:r>
              <a:rPr lang="en-US" sz="1800" dirty="0"/>
              <a:t>: SD_SOFM_SRV</a:t>
            </a:r>
          </a:p>
          <a:p>
            <a:r>
              <a:rPr lang="en-US" sz="1800" b="1" dirty="0"/>
              <a:t>Entity Set Name: </a:t>
            </a:r>
            <a:r>
              <a:rPr lang="en-US" sz="1800" dirty="0" err="1"/>
              <a:t>SalesOrderFulfillmentIssueQuerySet</a:t>
            </a:r>
            <a:endParaRPr lang="en-US" sz="1800" dirty="0"/>
          </a:p>
          <a:p>
            <a:r>
              <a:rPr lang="en-US" sz="1800" b="1" dirty="0"/>
              <a:t>Properties:</a:t>
            </a:r>
          </a:p>
          <a:p>
            <a:r>
              <a:rPr lang="en-US" sz="1800" b="1" dirty="0"/>
              <a:t>Dimension: </a:t>
            </a:r>
            <a:r>
              <a:rPr lang="en-US" sz="1800" dirty="0" err="1"/>
              <a:t>IssueName</a:t>
            </a:r>
            <a:endParaRPr lang="en-US" sz="1800" dirty="0"/>
          </a:p>
          <a:p>
            <a:r>
              <a:rPr lang="en-US" sz="1800" b="1" dirty="0"/>
              <a:t>Measure: </a:t>
            </a:r>
            <a:r>
              <a:rPr lang="en-US" sz="1800" dirty="0" err="1"/>
              <a:t>NmbrOfAllIssues</a:t>
            </a:r>
            <a:endParaRPr lang="en-US" sz="1800" dirty="0"/>
          </a:p>
          <a:p>
            <a:r>
              <a:rPr lang="en-US" sz="1800" b="1" dirty="0"/>
              <a:t>Filters: </a:t>
            </a:r>
            <a:r>
              <a:rPr lang="en-US" sz="1800" dirty="0" err="1"/>
              <a:t>SalesOrganization</a:t>
            </a:r>
            <a:r>
              <a:rPr lang="en-US" sz="1800" dirty="0"/>
              <a:t>, </a:t>
            </a:r>
            <a:r>
              <a:rPr lang="en-US" sz="1800" dirty="0" err="1"/>
              <a:t>IssueCategory</a:t>
            </a:r>
            <a:r>
              <a:rPr lang="en-US" sz="1800" dirty="0"/>
              <a:t>, </a:t>
            </a:r>
            <a:r>
              <a:rPr lang="en-US" sz="1800" dirty="0" err="1"/>
              <a:t>ManufacturingOrderCategory</a:t>
            </a:r>
            <a:endParaRPr lang="en-US" sz="1800" dirty="0"/>
          </a:p>
        </p:txBody>
      </p:sp>
    </p:spTree>
    <p:extLst>
      <p:ext uri="{BB962C8B-B14F-4D97-AF65-F5344CB8AC3E}">
        <p14:creationId xmlns:p14="http://schemas.microsoft.com/office/powerpoint/2010/main" val="55423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Multi-Dimension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5" name="TextBox 4">
            <a:extLst>
              <a:ext uri="{FF2B5EF4-FFF2-40B4-BE49-F238E27FC236}">
                <a16:creationId xmlns:a16="http://schemas.microsoft.com/office/drawing/2014/main" id="{04CD267E-1E76-3CE7-165A-ABCB4C30300B}"/>
              </a:ext>
            </a:extLst>
          </p:cNvPr>
          <p:cNvSpPr txBox="1"/>
          <p:nvPr/>
        </p:nvSpPr>
        <p:spPr>
          <a:xfrm>
            <a:off x="189756" y="836712"/>
            <a:ext cx="11737304" cy="4339650"/>
          </a:xfrm>
          <a:prstGeom prst="rect">
            <a:avLst/>
          </a:prstGeom>
          <a:noFill/>
        </p:spPr>
        <p:txBody>
          <a:bodyPr wrap="square" rtlCol="0">
            <a:spAutoFit/>
          </a:bodyPr>
          <a:lstStyle/>
          <a:p>
            <a:r>
              <a:rPr lang="en-US" dirty="0"/>
              <a:t>Data analytics is very important for businesses to know about the ongoing track of the transactions w.r.t the master data. Using data analytics the decision makers in our company take critical actions based on the overview of the data. The cds views are key ingredients to build data analytics in SAP systems.</a:t>
            </a:r>
          </a:p>
          <a:p>
            <a:endParaRPr lang="en-US" dirty="0"/>
          </a:p>
          <a:p>
            <a:r>
              <a:rPr lang="en-US" dirty="0"/>
              <a:t>Use Case</a:t>
            </a:r>
          </a:p>
          <a:p>
            <a:r>
              <a:rPr lang="en-US" dirty="0"/>
              <a:t>In our company we have the sales data maintained, my business wants to analyze this massive sales data and produce some insights about</a:t>
            </a:r>
          </a:p>
          <a:p>
            <a:pPr marL="342900" indent="-342900">
              <a:buAutoNum type="arabicPeriod"/>
            </a:pPr>
            <a:r>
              <a:rPr lang="en-US" dirty="0"/>
              <a:t>Total sales in each currency per country</a:t>
            </a:r>
          </a:p>
          <a:p>
            <a:pPr marL="342900" indent="-342900">
              <a:buAutoNum type="arabicPeriod"/>
            </a:pPr>
            <a:r>
              <a:rPr lang="en-US" sz="2000" dirty="0"/>
              <a:t>Total sales in each currency per Customer</a:t>
            </a:r>
          </a:p>
          <a:p>
            <a:pPr marL="342900" indent="-342900">
              <a:buFontTx/>
              <a:buAutoNum type="arabicPeriod"/>
            </a:pPr>
            <a:r>
              <a:rPr lang="en-US" sz="2000" dirty="0"/>
              <a:t>Total sales in each currency per product</a:t>
            </a:r>
          </a:p>
          <a:p>
            <a:pPr marL="342900" indent="-342900">
              <a:buFontTx/>
              <a:buAutoNum type="arabicPeriod"/>
            </a:pPr>
            <a:r>
              <a:rPr lang="en-US" sz="2000" dirty="0"/>
              <a:t>1. Total sales in each currency per category</a:t>
            </a:r>
          </a:p>
        </p:txBody>
      </p:sp>
    </p:spTree>
    <p:extLst>
      <p:ext uri="{BB962C8B-B14F-4D97-AF65-F5344CB8AC3E}">
        <p14:creationId xmlns:p14="http://schemas.microsoft.com/office/powerpoint/2010/main" val="22278542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21DA92-AC1B-9C37-5960-B77FF11F6011}"/>
              </a:ext>
            </a:extLst>
          </p:cNvPr>
          <p:cNvSpPr/>
          <p:nvPr/>
        </p:nvSpPr>
        <p:spPr>
          <a:xfrm>
            <a:off x="477788"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Snwd_texts</a:t>
            </a:r>
            <a:endParaRPr lang="en-US" sz="1600" b="1" dirty="0"/>
          </a:p>
        </p:txBody>
      </p:sp>
      <p:sp>
        <p:nvSpPr>
          <p:cNvPr id="5" name="Rectangle 4">
            <a:extLst>
              <a:ext uri="{FF2B5EF4-FFF2-40B4-BE49-F238E27FC236}">
                <a16:creationId xmlns:a16="http://schemas.microsoft.com/office/drawing/2014/main" id="{16EE8421-1191-5AED-6FF1-86D4BE68A150}"/>
              </a:ext>
            </a:extLst>
          </p:cNvPr>
          <p:cNvSpPr/>
          <p:nvPr/>
        </p:nvSpPr>
        <p:spPr>
          <a:xfrm>
            <a:off x="2422004"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Snwd_pd</a:t>
            </a:r>
            <a:endParaRPr lang="en-US" sz="1600" dirty="0"/>
          </a:p>
        </p:txBody>
      </p:sp>
      <p:sp>
        <p:nvSpPr>
          <p:cNvPr id="6" name="Rectangle 5">
            <a:extLst>
              <a:ext uri="{FF2B5EF4-FFF2-40B4-BE49-F238E27FC236}">
                <a16:creationId xmlns:a16="http://schemas.microsoft.com/office/drawing/2014/main" id="{48D15B6A-6548-A13A-57BB-79319107D5FC}"/>
              </a:ext>
            </a:extLst>
          </p:cNvPr>
          <p:cNvSpPr/>
          <p:nvPr/>
        </p:nvSpPr>
        <p:spPr>
          <a:xfrm>
            <a:off x="4363543"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Snwd_bpa</a:t>
            </a:r>
            <a:endParaRPr lang="en-US" sz="1600" dirty="0"/>
          </a:p>
        </p:txBody>
      </p:sp>
      <p:sp>
        <p:nvSpPr>
          <p:cNvPr id="7" name="Rectangle 6">
            <a:extLst>
              <a:ext uri="{FF2B5EF4-FFF2-40B4-BE49-F238E27FC236}">
                <a16:creationId xmlns:a16="http://schemas.microsoft.com/office/drawing/2014/main" id="{6D980A8C-D1EA-9B88-D96B-5FF1D9887798}"/>
              </a:ext>
            </a:extLst>
          </p:cNvPr>
          <p:cNvSpPr/>
          <p:nvPr/>
        </p:nvSpPr>
        <p:spPr>
          <a:xfrm>
            <a:off x="8040996" y="6011361"/>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Snwd_so</a:t>
            </a:r>
            <a:endParaRPr lang="en-US" sz="1600" dirty="0"/>
          </a:p>
        </p:txBody>
      </p:sp>
      <p:sp>
        <p:nvSpPr>
          <p:cNvPr id="8" name="Rectangle 7">
            <a:extLst>
              <a:ext uri="{FF2B5EF4-FFF2-40B4-BE49-F238E27FC236}">
                <a16:creationId xmlns:a16="http://schemas.microsoft.com/office/drawing/2014/main" id="{00BD1B7B-0E5C-5D61-BD76-E2F2C4154C5D}"/>
              </a:ext>
            </a:extLst>
          </p:cNvPr>
          <p:cNvSpPr/>
          <p:nvPr/>
        </p:nvSpPr>
        <p:spPr>
          <a:xfrm>
            <a:off x="9982535" y="6021288"/>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Snwd_so_i</a:t>
            </a:r>
            <a:endParaRPr lang="en-US" sz="1600" dirty="0"/>
          </a:p>
        </p:txBody>
      </p:sp>
      <p:sp>
        <p:nvSpPr>
          <p:cNvPr id="9" name="Rectangle 8">
            <a:extLst>
              <a:ext uri="{FF2B5EF4-FFF2-40B4-BE49-F238E27FC236}">
                <a16:creationId xmlns:a16="http://schemas.microsoft.com/office/drawing/2014/main" id="{B2961C80-F5B0-54F2-A7D3-02E4FD0C8B5C}"/>
              </a:ext>
            </a:extLst>
          </p:cNvPr>
          <p:cNvSpPr/>
          <p:nvPr/>
        </p:nvSpPr>
        <p:spPr>
          <a:xfrm>
            <a:off x="189756" y="5085184"/>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Zi_bkl_xx_prod_text</a:t>
            </a:r>
            <a:endParaRPr lang="en-US" sz="1600" b="1" dirty="0"/>
          </a:p>
        </p:txBody>
      </p:sp>
      <p:sp>
        <p:nvSpPr>
          <p:cNvPr id="10" name="Rectangle 9">
            <a:extLst>
              <a:ext uri="{FF2B5EF4-FFF2-40B4-BE49-F238E27FC236}">
                <a16:creationId xmlns:a16="http://schemas.microsoft.com/office/drawing/2014/main" id="{59C02571-9BED-55C6-D074-FC6FA066842B}"/>
              </a:ext>
            </a:extLst>
          </p:cNvPr>
          <p:cNvSpPr/>
          <p:nvPr/>
        </p:nvSpPr>
        <p:spPr>
          <a:xfrm>
            <a:off x="1449896"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Zi_bkl_xx_product</a:t>
            </a:r>
            <a:endParaRPr lang="en-US" sz="1600" b="1" dirty="0"/>
          </a:p>
        </p:txBody>
      </p:sp>
      <p:cxnSp>
        <p:nvCxnSpPr>
          <p:cNvPr id="12" name="Connector: Elbow 11">
            <a:extLst>
              <a:ext uri="{FF2B5EF4-FFF2-40B4-BE49-F238E27FC236}">
                <a16:creationId xmlns:a16="http://schemas.microsoft.com/office/drawing/2014/main" id="{94E2FCAE-5C12-828F-BEE5-BD86F54154BE}"/>
              </a:ext>
            </a:extLst>
          </p:cNvPr>
          <p:cNvCxnSpPr>
            <a:stCxn id="9" idx="0"/>
            <a:endCxn id="10" idx="2"/>
          </p:cNvCxnSpPr>
          <p:nvPr/>
        </p:nvCxnSpPr>
        <p:spPr>
          <a:xfrm rot="5400000" flipH="1" flipV="1">
            <a:off x="1575910" y="4239090"/>
            <a:ext cx="432048" cy="1260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7EE124A-6285-2B2C-BF3B-ABBB66ED0DE6}"/>
              </a:ext>
            </a:extLst>
          </p:cNvPr>
          <p:cNvCxnSpPr>
            <a:stCxn id="5" idx="0"/>
            <a:endCxn id="10" idx="2"/>
          </p:cNvCxnSpPr>
          <p:nvPr/>
        </p:nvCxnSpPr>
        <p:spPr>
          <a:xfrm rot="16200000" flipV="1">
            <a:off x="2079966" y="4995174"/>
            <a:ext cx="1368152" cy="684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2611AC-3918-174F-9C21-9A2095F89A29}"/>
              </a:ext>
            </a:extLst>
          </p:cNvPr>
          <p:cNvCxnSpPr>
            <a:stCxn id="4" idx="0"/>
            <a:endCxn id="9" idx="2"/>
          </p:cNvCxnSpPr>
          <p:nvPr/>
        </p:nvCxnSpPr>
        <p:spPr>
          <a:xfrm flipV="1">
            <a:off x="1161864" y="5589240"/>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32A8352-56E6-B009-B24A-37A4E00DAFE2}"/>
              </a:ext>
            </a:extLst>
          </p:cNvPr>
          <p:cNvSpPr/>
          <p:nvPr/>
        </p:nvSpPr>
        <p:spPr>
          <a:xfrm>
            <a:off x="4798268"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Zi_bkl_xx_bupa</a:t>
            </a:r>
            <a:endParaRPr lang="en-US" sz="1600" b="1" dirty="0"/>
          </a:p>
        </p:txBody>
      </p:sp>
      <p:sp>
        <p:nvSpPr>
          <p:cNvPr id="18" name="Rectangle 17">
            <a:extLst>
              <a:ext uri="{FF2B5EF4-FFF2-40B4-BE49-F238E27FC236}">
                <a16:creationId xmlns:a16="http://schemas.microsoft.com/office/drawing/2014/main" id="{721A3ABA-8A31-909C-68C2-F7498A20005D}"/>
              </a:ext>
            </a:extLst>
          </p:cNvPr>
          <p:cNvSpPr/>
          <p:nvPr/>
        </p:nvSpPr>
        <p:spPr>
          <a:xfrm>
            <a:off x="5950396" y="6011361"/>
            <a:ext cx="1368152"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Snwd_ad</a:t>
            </a:r>
            <a:endParaRPr lang="en-US" sz="1600" dirty="0"/>
          </a:p>
        </p:txBody>
      </p:sp>
      <p:cxnSp>
        <p:nvCxnSpPr>
          <p:cNvPr id="20" name="Connector: Elbow 19">
            <a:extLst>
              <a:ext uri="{FF2B5EF4-FFF2-40B4-BE49-F238E27FC236}">
                <a16:creationId xmlns:a16="http://schemas.microsoft.com/office/drawing/2014/main" id="{61703CA5-3971-A0C5-0751-3A29AAAB3E40}"/>
              </a:ext>
            </a:extLst>
          </p:cNvPr>
          <p:cNvCxnSpPr>
            <a:stCxn id="6" idx="0"/>
            <a:endCxn id="17" idx="2"/>
          </p:cNvCxnSpPr>
          <p:nvPr/>
        </p:nvCxnSpPr>
        <p:spPr>
          <a:xfrm rot="5400000" flipH="1" flipV="1">
            <a:off x="4724921" y="4975834"/>
            <a:ext cx="1368152" cy="722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A2E7FD1-E689-0214-F00E-E7B30F9C6860}"/>
              </a:ext>
            </a:extLst>
          </p:cNvPr>
          <p:cNvCxnSpPr>
            <a:cxnSpLocks/>
            <a:stCxn id="18" idx="0"/>
            <a:endCxn id="17" idx="2"/>
          </p:cNvCxnSpPr>
          <p:nvPr/>
        </p:nvCxnSpPr>
        <p:spPr>
          <a:xfrm rot="16200000" flipV="1">
            <a:off x="5523312" y="4900201"/>
            <a:ext cx="1358225"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01D8C4F-1AC2-668D-8105-9598ACA7D2A1}"/>
              </a:ext>
            </a:extLst>
          </p:cNvPr>
          <p:cNvSpPr/>
          <p:nvPr/>
        </p:nvSpPr>
        <p:spPr>
          <a:xfrm>
            <a:off x="8614692" y="4149080"/>
            <a:ext cx="1944216" cy="5040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err="1"/>
              <a:t>Zi_bkl_xx_sls</a:t>
            </a:r>
            <a:endParaRPr lang="en-US" sz="1600" b="1" dirty="0"/>
          </a:p>
        </p:txBody>
      </p:sp>
      <p:cxnSp>
        <p:nvCxnSpPr>
          <p:cNvPr id="27" name="Connector: Elbow 26">
            <a:extLst>
              <a:ext uri="{FF2B5EF4-FFF2-40B4-BE49-F238E27FC236}">
                <a16:creationId xmlns:a16="http://schemas.microsoft.com/office/drawing/2014/main" id="{5B8E78FB-98B9-7E80-5311-10C510F7C7C4}"/>
              </a:ext>
            </a:extLst>
          </p:cNvPr>
          <p:cNvCxnSpPr>
            <a:stCxn id="7" idx="0"/>
            <a:endCxn id="25" idx="2"/>
          </p:cNvCxnSpPr>
          <p:nvPr/>
        </p:nvCxnSpPr>
        <p:spPr>
          <a:xfrm rot="5400000" flipH="1" flipV="1">
            <a:off x="8476824" y="4901385"/>
            <a:ext cx="1358225" cy="8617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EFFEE9-ABF2-8F86-73B4-9406EFEF67A6}"/>
              </a:ext>
            </a:extLst>
          </p:cNvPr>
          <p:cNvCxnSpPr>
            <a:stCxn id="8" idx="0"/>
            <a:endCxn id="25" idx="2"/>
          </p:cNvCxnSpPr>
          <p:nvPr/>
        </p:nvCxnSpPr>
        <p:spPr>
          <a:xfrm rot="16200000" flipV="1">
            <a:off x="9442630" y="4797306"/>
            <a:ext cx="1368152" cy="10798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75FAE4C-3027-D941-8699-7EBBECBED3FA}"/>
              </a:ext>
            </a:extLst>
          </p:cNvPr>
          <p:cNvSpPr/>
          <p:nvPr/>
        </p:nvSpPr>
        <p:spPr>
          <a:xfrm>
            <a:off x="4222204" y="2672916"/>
            <a:ext cx="3096344"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Zco_bkl_xx_sales</a:t>
            </a:r>
            <a:endParaRPr lang="en-US" dirty="0"/>
          </a:p>
        </p:txBody>
      </p:sp>
      <p:cxnSp>
        <p:nvCxnSpPr>
          <p:cNvPr id="32" name="Connector: Elbow 31">
            <a:extLst>
              <a:ext uri="{FF2B5EF4-FFF2-40B4-BE49-F238E27FC236}">
                <a16:creationId xmlns:a16="http://schemas.microsoft.com/office/drawing/2014/main" id="{E9023C3E-102E-E7F5-C4CD-AA18F1920F02}"/>
              </a:ext>
            </a:extLst>
          </p:cNvPr>
          <p:cNvCxnSpPr>
            <a:stCxn id="10" idx="0"/>
            <a:endCxn id="30" idx="2"/>
          </p:cNvCxnSpPr>
          <p:nvPr/>
        </p:nvCxnSpPr>
        <p:spPr>
          <a:xfrm rot="5400000" flipH="1" flipV="1">
            <a:off x="3682144" y="2060848"/>
            <a:ext cx="828092" cy="33483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8876DB5-DE4E-452C-E636-F558491D6664}"/>
              </a:ext>
            </a:extLst>
          </p:cNvPr>
          <p:cNvCxnSpPr>
            <a:stCxn id="25" idx="0"/>
            <a:endCxn id="30" idx="2"/>
          </p:cNvCxnSpPr>
          <p:nvPr/>
        </p:nvCxnSpPr>
        <p:spPr>
          <a:xfrm rot="16200000" flipV="1">
            <a:off x="7264542" y="1826822"/>
            <a:ext cx="828092" cy="3816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6526248-EC82-238A-BEE8-49ABD45C762A}"/>
              </a:ext>
            </a:extLst>
          </p:cNvPr>
          <p:cNvCxnSpPr>
            <a:stCxn id="17" idx="0"/>
            <a:endCxn id="30" idx="2"/>
          </p:cNvCxnSpPr>
          <p:nvPr/>
        </p:nvCxnSpPr>
        <p:spPr>
          <a:xfrm flipV="1">
            <a:off x="5770376" y="3320988"/>
            <a:ext cx="0" cy="828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45FA51-AC41-5A51-49EF-386A1BE2B9FC}"/>
              </a:ext>
            </a:extLst>
          </p:cNvPr>
          <p:cNvSpPr txBox="1"/>
          <p:nvPr/>
        </p:nvSpPr>
        <p:spPr>
          <a:xfrm>
            <a:off x="7462564" y="2672916"/>
            <a:ext cx="4176464" cy="584775"/>
          </a:xfrm>
          <a:prstGeom prst="rect">
            <a:avLst/>
          </a:prstGeom>
          <a:noFill/>
        </p:spPr>
        <p:txBody>
          <a:bodyPr wrap="square" rtlCol="0">
            <a:spAutoFit/>
          </a:bodyPr>
          <a:lstStyle/>
          <a:p>
            <a:r>
              <a:rPr lang="en-US" sz="1600" dirty="0"/>
              <a:t>#CUBE</a:t>
            </a:r>
          </a:p>
          <a:p>
            <a:r>
              <a:rPr lang="en-US" sz="1600" dirty="0"/>
              <a:t>Aggregating the measure</a:t>
            </a:r>
          </a:p>
        </p:txBody>
      </p:sp>
      <p:sp>
        <p:nvSpPr>
          <p:cNvPr id="38" name="Rectangle 37">
            <a:extLst>
              <a:ext uri="{FF2B5EF4-FFF2-40B4-BE49-F238E27FC236}">
                <a16:creationId xmlns:a16="http://schemas.microsoft.com/office/drawing/2014/main" id="{5E2D926C-48D5-C626-EA06-C51C54B9EBC0}"/>
              </a:ext>
            </a:extLst>
          </p:cNvPr>
          <p:cNvSpPr/>
          <p:nvPr/>
        </p:nvSpPr>
        <p:spPr>
          <a:xfrm>
            <a:off x="4222204" y="1560801"/>
            <a:ext cx="3096344"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ZC_bkl_xx_SLS_ANA</a:t>
            </a:r>
            <a:endParaRPr lang="en-US" dirty="0"/>
          </a:p>
        </p:txBody>
      </p:sp>
      <p:cxnSp>
        <p:nvCxnSpPr>
          <p:cNvPr id="40" name="Straight Arrow Connector 39">
            <a:extLst>
              <a:ext uri="{FF2B5EF4-FFF2-40B4-BE49-F238E27FC236}">
                <a16:creationId xmlns:a16="http://schemas.microsoft.com/office/drawing/2014/main" id="{57758F30-89B6-8C86-5AB3-F7CFEB71F799}"/>
              </a:ext>
            </a:extLst>
          </p:cNvPr>
          <p:cNvCxnSpPr>
            <a:stCxn id="30" idx="0"/>
            <a:endCxn id="38" idx="2"/>
          </p:cNvCxnSpPr>
          <p:nvPr/>
        </p:nvCxnSpPr>
        <p:spPr>
          <a:xfrm flipV="1">
            <a:off x="5770376" y="2208873"/>
            <a:ext cx="0" cy="464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A861DE-734D-B4E1-C19F-296519EDB200}"/>
              </a:ext>
            </a:extLst>
          </p:cNvPr>
          <p:cNvSpPr txBox="1"/>
          <p:nvPr/>
        </p:nvSpPr>
        <p:spPr>
          <a:xfrm>
            <a:off x="7471138" y="1715560"/>
            <a:ext cx="4176464" cy="338554"/>
          </a:xfrm>
          <a:prstGeom prst="rect">
            <a:avLst/>
          </a:prstGeom>
          <a:noFill/>
        </p:spPr>
        <p:txBody>
          <a:bodyPr wrap="square" rtlCol="0">
            <a:spAutoFit/>
          </a:bodyPr>
          <a:lstStyle/>
          <a:p>
            <a:r>
              <a:rPr lang="en-US" sz="1600" dirty="0"/>
              <a:t>@Analytic.query</a:t>
            </a:r>
          </a:p>
        </p:txBody>
      </p:sp>
      <p:sp>
        <p:nvSpPr>
          <p:cNvPr id="43" name="Oval 42">
            <a:extLst>
              <a:ext uri="{FF2B5EF4-FFF2-40B4-BE49-F238E27FC236}">
                <a16:creationId xmlns:a16="http://schemas.microsoft.com/office/drawing/2014/main" id="{1ACC4ECC-0222-0CDD-F319-43E71A4EDD95}"/>
              </a:ext>
            </a:extLst>
          </p:cNvPr>
          <p:cNvSpPr/>
          <p:nvPr/>
        </p:nvSpPr>
        <p:spPr>
          <a:xfrm>
            <a:off x="4222204" y="318663"/>
            <a:ext cx="3096344" cy="612068"/>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QueryBrowser</a:t>
            </a:r>
            <a:endParaRPr lang="en-US" dirty="0"/>
          </a:p>
        </p:txBody>
      </p:sp>
      <p:cxnSp>
        <p:nvCxnSpPr>
          <p:cNvPr id="45" name="Straight Arrow Connector 44">
            <a:extLst>
              <a:ext uri="{FF2B5EF4-FFF2-40B4-BE49-F238E27FC236}">
                <a16:creationId xmlns:a16="http://schemas.microsoft.com/office/drawing/2014/main" id="{AB11A450-7877-3F18-CAAC-4ACBD1C2D050}"/>
              </a:ext>
            </a:extLst>
          </p:cNvPr>
          <p:cNvCxnSpPr>
            <a:stCxn id="38" idx="0"/>
            <a:endCxn id="43" idx="4"/>
          </p:cNvCxnSpPr>
          <p:nvPr/>
        </p:nvCxnSpPr>
        <p:spPr>
          <a:xfrm flipV="1">
            <a:off x="5770376" y="930731"/>
            <a:ext cx="0" cy="63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821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What is Node JS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5908028"/>
          </a:xfrm>
          <a:prstGeom prst="rect">
            <a:avLst/>
          </a:prstGeom>
          <a:noFill/>
        </p:spPr>
        <p:txBody>
          <a:bodyPr wrap="square" rtlCol="0">
            <a:spAutoFit/>
          </a:bodyPr>
          <a:lstStyle/>
          <a:p>
            <a:pPr defTabSz="914126">
              <a:defRPr/>
            </a:pPr>
            <a:r>
              <a:rPr lang="en-US" sz="1799" dirty="0">
                <a:solidFill>
                  <a:prstClr val="black"/>
                </a:solidFill>
                <a:latin typeface="Calibri"/>
              </a:rPr>
              <a:t>Node is an open-source, Cross Platform, Java script runtime environment and used for executing Java Script code outside web browser.</a:t>
            </a: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endParaRPr lang="en-US" sz="2399" dirty="0">
              <a:solidFill>
                <a:prstClr val="black"/>
              </a:solidFill>
              <a:latin typeface="Calibri"/>
            </a:endParaRPr>
          </a:p>
          <a:p>
            <a:pPr defTabSz="914126">
              <a:defRPr/>
            </a:pPr>
            <a:endParaRPr lang="en-US" sz="1799" dirty="0">
              <a:solidFill>
                <a:prstClr val="black"/>
              </a:solidFill>
              <a:latin typeface="Calibri"/>
            </a:endParaRPr>
          </a:p>
          <a:p>
            <a:pPr defTabSz="914126">
              <a:defRPr/>
            </a:pPr>
            <a:r>
              <a:rPr lang="en-US" sz="1800" dirty="0">
                <a:solidFill>
                  <a:prstClr val="black"/>
                </a:solidFill>
                <a:latin typeface="Calibri"/>
              </a:rPr>
              <a:t>Node.js is a great web framework for beginners because it works great for data-intensive applications, like streaming and real-time apps, and Node.js makes it east to start building backend.</a:t>
            </a:r>
          </a:p>
          <a:p>
            <a:pPr defTabSz="914126">
              <a:defRPr/>
            </a:pPr>
            <a:r>
              <a:rPr lang="en-US" sz="1400" b="1" dirty="0">
                <a:solidFill>
                  <a:prstClr val="black"/>
                </a:solidFill>
                <a:latin typeface="Calibri"/>
              </a:rPr>
              <a:t>Applications</a:t>
            </a:r>
          </a:p>
          <a:p>
            <a:pPr marL="285664" indent="-285664" defTabSz="914126">
              <a:buFontTx/>
              <a:buChar char="-"/>
              <a:defRPr/>
            </a:pPr>
            <a:r>
              <a:rPr lang="en-US" sz="1800" dirty="0">
                <a:solidFill>
                  <a:prstClr val="black"/>
                </a:solidFill>
                <a:latin typeface="Calibri"/>
              </a:rPr>
              <a:t>Build Application Logic</a:t>
            </a:r>
          </a:p>
          <a:p>
            <a:pPr marL="285664" indent="-285664" defTabSz="914126">
              <a:buFontTx/>
              <a:buChar char="-"/>
              <a:defRPr/>
            </a:pPr>
            <a:r>
              <a:rPr lang="en-US" sz="1400" dirty="0">
                <a:solidFill>
                  <a:prstClr val="black"/>
                </a:solidFill>
                <a:latin typeface="Calibri"/>
              </a:rPr>
              <a:t>Web Server</a:t>
            </a:r>
          </a:p>
          <a:p>
            <a:pPr marL="285664" indent="-285664" defTabSz="914126">
              <a:buFontTx/>
              <a:buChar char="-"/>
              <a:defRPr/>
            </a:pPr>
            <a:r>
              <a:rPr lang="en-US" sz="1800" dirty="0">
                <a:solidFill>
                  <a:prstClr val="black"/>
                </a:solidFill>
                <a:latin typeface="Calibri"/>
              </a:rPr>
              <a:t>Send Email</a:t>
            </a:r>
          </a:p>
          <a:p>
            <a:pPr marL="285664" indent="-285664" defTabSz="914126">
              <a:buFontTx/>
              <a:buChar char="-"/>
              <a:defRPr/>
            </a:pPr>
            <a:r>
              <a:rPr lang="en-US" sz="1400" dirty="0">
                <a:solidFill>
                  <a:prstClr val="black"/>
                </a:solidFill>
                <a:latin typeface="Calibri"/>
              </a:rPr>
              <a:t>DB lookups</a:t>
            </a:r>
          </a:p>
          <a:p>
            <a:pPr marL="285664" indent="-285664" defTabSz="914126">
              <a:buFontTx/>
              <a:buChar char="-"/>
              <a:defRPr/>
            </a:pPr>
            <a:r>
              <a:rPr lang="en-US" sz="1800" dirty="0">
                <a:solidFill>
                  <a:prstClr val="black"/>
                </a:solidFill>
                <a:latin typeface="Calibri"/>
              </a:rPr>
              <a:t>Automations</a:t>
            </a:r>
          </a:p>
          <a:p>
            <a:pPr marL="285664" indent="-285664" defTabSz="914126">
              <a:buFontTx/>
              <a:buChar char="-"/>
              <a:defRPr/>
            </a:pPr>
            <a:r>
              <a:rPr lang="en-US" sz="1400" dirty="0">
                <a:solidFill>
                  <a:prstClr val="black"/>
                </a:solidFill>
                <a:latin typeface="Calibri"/>
              </a:rPr>
              <a:t>Outputs</a:t>
            </a:r>
          </a:p>
          <a:p>
            <a:pPr marL="285664" indent="-285664" defTabSz="914126">
              <a:buFontTx/>
              <a:buChar char="-"/>
              <a:defRPr/>
            </a:pPr>
            <a:r>
              <a:rPr lang="en-US" sz="1800" dirty="0">
                <a:solidFill>
                  <a:prstClr val="black"/>
                </a:solidFill>
                <a:latin typeface="Calibri"/>
              </a:rPr>
              <a:t>Host Web Apps</a:t>
            </a:r>
            <a:endParaRPr lang="en-US" sz="1799"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2" name="Rectangle 1">
            <a:extLst>
              <a:ext uri="{FF2B5EF4-FFF2-40B4-BE49-F238E27FC236}">
                <a16:creationId xmlns:a16="http://schemas.microsoft.com/office/drawing/2014/main" id="{E5D01157-36DA-4E68-BF90-C2CB4DC670E8}"/>
              </a:ext>
            </a:extLst>
          </p:cNvPr>
          <p:cNvSpPr/>
          <p:nvPr/>
        </p:nvSpPr>
        <p:spPr>
          <a:xfrm>
            <a:off x="609441" y="1968517"/>
            <a:ext cx="2063394" cy="844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Client</a:t>
            </a:r>
          </a:p>
        </p:txBody>
      </p:sp>
      <p:sp>
        <p:nvSpPr>
          <p:cNvPr id="7" name="Rectangle 6">
            <a:extLst>
              <a:ext uri="{FF2B5EF4-FFF2-40B4-BE49-F238E27FC236}">
                <a16:creationId xmlns:a16="http://schemas.microsoft.com/office/drawing/2014/main" id="{54FCE843-43BA-4038-B89B-F1B779A12E71}"/>
              </a:ext>
            </a:extLst>
          </p:cNvPr>
          <p:cNvSpPr/>
          <p:nvPr/>
        </p:nvSpPr>
        <p:spPr>
          <a:xfrm>
            <a:off x="7400358" y="1581532"/>
            <a:ext cx="1601960" cy="176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Server</a:t>
            </a:r>
          </a:p>
        </p:txBody>
      </p:sp>
      <p:sp>
        <p:nvSpPr>
          <p:cNvPr id="8" name="Arrow: Right 7">
            <a:extLst>
              <a:ext uri="{FF2B5EF4-FFF2-40B4-BE49-F238E27FC236}">
                <a16:creationId xmlns:a16="http://schemas.microsoft.com/office/drawing/2014/main" id="{A1A88BF5-CFA1-4D3C-9F2C-BACCDCC91CCC}"/>
              </a:ext>
            </a:extLst>
          </p:cNvPr>
          <p:cNvSpPr/>
          <p:nvPr/>
        </p:nvSpPr>
        <p:spPr>
          <a:xfrm>
            <a:off x="2672835" y="1968517"/>
            <a:ext cx="4727524" cy="494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 name="Flowchart: Direct Access Storage 8">
            <a:extLst>
              <a:ext uri="{FF2B5EF4-FFF2-40B4-BE49-F238E27FC236}">
                <a16:creationId xmlns:a16="http://schemas.microsoft.com/office/drawing/2014/main" id="{0170B976-6F25-490E-9CD0-14B42729D299}"/>
              </a:ext>
            </a:extLst>
          </p:cNvPr>
          <p:cNvSpPr/>
          <p:nvPr/>
        </p:nvSpPr>
        <p:spPr>
          <a:xfrm rot="15889763">
            <a:off x="8462008" y="2846485"/>
            <a:ext cx="461434" cy="61597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 name="Arrow: Left 9">
            <a:extLst>
              <a:ext uri="{FF2B5EF4-FFF2-40B4-BE49-F238E27FC236}">
                <a16:creationId xmlns:a16="http://schemas.microsoft.com/office/drawing/2014/main" id="{919CBAC0-B038-42E7-913E-AF69C069FE3A}"/>
              </a:ext>
            </a:extLst>
          </p:cNvPr>
          <p:cNvSpPr/>
          <p:nvPr/>
        </p:nvSpPr>
        <p:spPr>
          <a:xfrm>
            <a:off x="2672835" y="2502170"/>
            <a:ext cx="4727524" cy="3692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TextBox 10">
            <a:extLst>
              <a:ext uri="{FF2B5EF4-FFF2-40B4-BE49-F238E27FC236}">
                <a16:creationId xmlns:a16="http://schemas.microsoft.com/office/drawing/2014/main" id="{14F1BDA6-DD26-4AE4-AA1D-C0C41DB14FA5}"/>
              </a:ext>
            </a:extLst>
          </p:cNvPr>
          <p:cNvSpPr txBox="1"/>
          <p:nvPr/>
        </p:nvSpPr>
        <p:spPr>
          <a:xfrm>
            <a:off x="9211269" y="1581532"/>
            <a:ext cx="2533534" cy="1199632"/>
          </a:xfrm>
          <a:prstGeom prst="rect">
            <a:avLst/>
          </a:prstGeom>
          <a:noFill/>
        </p:spPr>
        <p:txBody>
          <a:bodyPr wrap="square" rtlCol="0">
            <a:spAutoFit/>
          </a:bodyPr>
          <a:lstStyle/>
          <a:p>
            <a:r>
              <a:rPr lang="en-US" sz="2399" dirty="0"/>
              <a:t>Java</a:t>
            </a:r>
          </a:p>
          <a:p>
            <a:r>
              <a:rPr lang="en-US" sz="2399" dirty="0"/>
              <a:t>ABAP</a:t>
            </a:r>
          </a:p>
          <a:p>
            <a:endParaRPr lang="en-US" sz="2399" dirty="0"/>
          </a:p>
        </p:txBody>
      </p:sp>
      <p:sp>
        <p:nvSpPr>
          <p:cNvPr id="12" name="TextBox 11">
            <a:extLst>
              <a:ext uri="{FF2B5EF4-FFF2-40B4-BE49-F238E27FC236}">
                <a16:creationId xmlns:a16="http://schemas.microsoft.com/office/drawing/2014/main" id="{56C082AE-9A75-4E9E-AE71-1BAE255C08B7}"/>
              </a:ext>
            </a:extLst>
          </p:cNvPr>
          <p:cNvSpPr txBox="1"/>
          <p:nvPr/>
        </p:nvSpPr>
        <p:spPr>
          <a:xfrm>
            <a:off x="713916" y="2896936"/>
            <a:ext cx="1958918" cy="461417"/>
          </a:xfrm>
          <a:prstGeom prst="rect">
            <a:avLst/>
          </a:prstGeom>
          <a:noFill/>
        </p:spPr>
        <p:txBody>
          <a:bodyPr wrap="square" rtlCol="0">
            <a:spAutoFit/>
          </a:bodyPr>
          <a:lstStyle/>
          <a:p>
            <a:r>
              <a:rPr lang="en-US" sz="2399" dirty="0"/>
              <a:t>Java Script</a:t>
            </a:r>
          </a:p>
        </p:txBody>
      </p:sp>
      <p:sp>
        <p:nvSpPr>
          <p:cNvPr id="13" name="Rectangle 12">
            <a:extLst>
              <a:ext uri="{FF2B5EF4-FFF2-40B4-BE49-F238E27FC236}">
                <a16:creationId xmlns:a16="http://schemas.microsoft.com/office/drawing/2014/main" id="{D7CC8723-2246-4331-9B7C-81F6432A7AE1}"/>
              </a:ext>
            </a:extLst>
          </p:cNvPr>
          <p:cNvSpPr/>
          <p:nvPr/>
        </p:nvSpPr>
        <p:spPr>
          <a:xfrm>
            <a:off x="9211269" y="2132544"/>
            <a:ext cx="1487776" cy="461417"/>
          </a:xfrm>
          <a:prstGeom prst="rect">
            <a:avLst/>
          </a:prstGeom>
        </p:spPr>
        <p:txBody>
          <a:bodyPr wrap="none">
            <a:spAutoFit/>
          </a:bodyPr>
          <a:lstStyle/>
          <a:p>
            <a:r>
              <a:rPr lang="en-US" sz="2399" dirty="0"/>
              <a:t>Java Script</a:t>
            </a:r>
          </a:p>
        </p:txBody>
      </p:sp>
      <p:sp>
        <p:nvSpPr>
          <p:cNvPr id="14" name="Rectangle: Rounded Corners 13">
            <a:extLst>
              <a:ext uri="{FF2B5EF4-FFF2-40B4-BE49-F238E27FC236}">
                <a16:creationId xmlns:a16="http://schemas.microsoft.com/office/drawing/2014/main" id="{B42F9B27-342E-4267-BBA8-6381E6CC4817}"/>
              </a:ext>
            </a:extLst>
          </p:cNvPr>
          <p:cNvSpPr/>
          <p:nvPr/>
        </p:nvSpPr>
        <p:spPr>
          <a:xfrm>
            <a:off x="9307038" y="2501780"/>
            <a:ext cx="1401715" cy="395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t>Node JS</a:t>
            </a:r>
          </a:p>
        </p:txBody>
      </p:sp>
    </p:spTree>
    <p:extLst>
      <p:ext uri="{BB962C8B-B14F-4D97-AF65-F5344CB8AC3E}">
        <p14:creationId xmlns:p14="http://schemas.microsoft.com/office/powerpoint/2010/main" val="3656141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10982</TotalTime>
  <Words>1651</Words>
  <Application>Microsoft Office PowerPoint</Application>
  <PresentationFormat>Custom</PresentationFormat>
  <Paragraphs>277</Paragraphs>
  <Slides>22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72</vt:lpstr>
      <vt:lpstr>Arial</vt:lpstr>
      <vt:lpstr>Arial Black</vt:lpstr>
      <vt:lpstr>Arial Bold</vt:lpstr>
      <vt:lpstr>Arial Rounded MT Bold</vt:lpstr>
      <vt:lpstr>Calibri</vt:lpstr>
      <vt:lpstr>Cooper Black</vt:lpstr>
      <vt:lpstr>Patua One</vt:lpstr>
      <vt:lpstr>Wingdings</vt:lpstr>
      <vt:lpstr>Office Theme</vt:lpstr>
      <vt:lpstr>PowerPoint Presentation</vt:lpstr>
      <vt:lpstr>PowerPoint Presentation</vt:lpstr>
      <vt:lpstr>Working with Overview Page (OVP)</vt:lpstr>
      <vt:lpstr>When to use OVP</vt:lpstr>
      <vt:lpstr>KPI Modeler</vt:lpstr>
      <vt:lpstr>Use Case</vt:lpstr>
      <vt:lpstr>Multi-Dimension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321</cp:revision>
  <dcterms:created xsi:type="dcterms:W3CDTF">2013-09-12T13:05:01Z</dcterms:created>
  <dcterms:modified xsi:type="dcterms:W3CDTF">2022-06-09T07:48:42Z</dcterms:modified>
</cp:coreProperties>
</file>